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Cooper BT Bold" charset="1" panose="0208080404030B020404"/>
      <p:regular r:id="rId29"/>
    </p:embeddedFont>
    <p:embeddedFont>
      <p:font typeface="Poppins Bold" charset="1" panose="00000800000000000000"/>
      <p:regular r:id="rId30"/>
    </p:embeddedFont>
    <p:embeddedFont>
      <p:font typeface="Poppins" charset="1" panose="00000500000000000000"/>
      <p:regular r:id="rId31"/>
    </p:embeddedFont>
    <p:embeddedFont>
      <p:font typeface="Poppins Bold Italics" charset="1" panose="0000080000000000000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11.jpeg" Type="http://schemas.openxmlformats.org/officeDocument/2006/relationships/image"/><Relationship Id="rId7" Target="../media/image39.png" Type="http://schemas.openxmlformats.org/officeDocument/2006/relationships/image"/><Relationship Id="rId8" Target="../media/image4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 Id="rId8" Target="../media/image11.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 Id="rId5" Target="../media/image46.png" Type="http://schemas.openxmlformats.org/officeDocument/2006/relationships/image"/><Relationship Id="rId6" Target="../media/image47.svg" Type="http://schemas.openxmlformats.org/officeDocument/2006/relationships/image"/><Relationship Id="rId7" Target="../media/image3.png" Type="http://schemas.openxmlformats.org/officeDocument/2006/relationships/image"/><Relationship Id="rId8" Target="../media/image4.svg" Type="http://schemas.openxmlformats.org/officeDocument/2006/relationships/image"/><Relationship Id="rId9" Target="../media/image11.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jpeg" Type="http://schemas.openxmlformats.org/officeDocument/2006/relationships/image"/><Relationship Id="rId3" Target="../media/image49.png" Type="http://schemas.openxmlformats.org/officeDocument/2006/relationships/image"/><Relationship Id="rId4" Target="../media/image50.svg" Type="http://schemas.openxmlformats.org/officeDocument/2006/relationships/image"/><Relationship Id="rId5" Target="../media/image51.png" Type="http://schemas.openxmlformats.org/officeDocument/2006/relationships/image"/><Relationship Id="rId6" Target="../media/image52.svg" Type="http://schemas.openxmlformats.org/officeDocument/2006/relationships/image"/><Relationship Id="rId7" Target="../media/image11.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jpeg" Type="http://schemas.openxmlformats.org/officeDocument/2006/relationships/image"/><Relationship Id="rId3" Target="../media/VAGmonU1fZM.mp4" Type="http://schemas.openxmlformats.org/officeDocument/2006/relationships/video"/><Relationship Id="rId4" Target="../media/VAGmonU1fZM.mp4" Type="http://schemas.microsoft.com/office/2007/relationships/media"/></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56.png" Type="http://schemas.openxmlformats.org/officeDocument/2006/relationships/image"/><Relationship Id="rId5" Target="../media/image57.svg" Type="http://schemas.openxmlformats.org/officeDocument/2006/relationships/image"/><Relationship Id="rId6" Target="../media/image58.png" Type="http://schemas.openxmlformats.org/officeDocument/2006/relationships/image"/><Relationship Id="rId7" Target="../media/image59.svg" Type="http://schemas.openxmlformats.org/officeDocument/2006/relationships/image"/><Relationship Id="rId8" Target="../media/image60.jpeg" Type="http://schemas.openxmlformats.org/officeDocument/2006/relationships/image"/><Relationship Id="rId9" Target="../media/image11.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62.png" Type="http://schemas.openxmlformats.org/officeDocument/2006/relationships/image"/><Relationship Id="rId4" Target="../media/image63.svg" Type="http://schemas.openxmlformats.org/officeDocument/2006/relationships/image"/><Relationship Id="rId5" Target="../media/image11.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jpeg" Type="http://schemas.openxmlformats.org/officeDocument/2006/relationships/image"/><Relationship Id="rId3" Target="../media/image65.png" Type="http://schemas.openxmlformats.org/officeDocument/2006/relationships/image"/><Relationship Id="rId4" Target="../media/image66.svg" Type="http://schemas.openxmlformats.org/officeDocument/2006/relationships/image"/><Relationship Id="rId5" Target="../media/image11.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 Id="rId6" Target="../media/image11.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jpeg" Type="http://schemas.openxmlformats.org/officeDocument/2006/relationships/image"/><Relationship Id="rId3" Target="../media/image70.png" Type="http://schemas.openxmlformats.org/officeDocument/2006/relationships/image"/><Relationship Id="rId4" Target="../media/image71.svg" Type="http://schemas.openxmlformats.org/officeDocument/2006/relationships/image"/><Relationship Id="rId5" Target="../media/image7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2" Target="../media/image12.png" Type="http://schemas.openxmlformats.org/officeDocument/2006/relationships/image"/><Relationship Id="rId3" Target="../media/image13.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11.jpeg" Type="http://schemas.openxmlformats.org/officeDocument/2006/relationships/image"/><Relationship Id="rId9" Target="../media/image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7.png" Type="http://schemas.openxmlformats.org/officeDocument/2006/relationships/image"/><Relationship Id="rId11" Target="../media/image78.png" Type="http://schemas.openxmlformats.org/officeDocument/2006/relationships/image"/><Relationship Id="rId12" Target="../media/image79.png" Type="http://schemas.openxmlformats.org/officeDocument/2006/relationships/image"/><Relationship Id="rId13" Target="../media/image11.jpeg" Type="http://schemas.openxmlformats.org/officeDocument/2006/relationships/image"/><Relationship Id="rId14" Target="../media/image80.png" Type="http://schemas.openxmlformats.org/officeDocument/2006/relationships/image"/><Relationship Id="rId15" Target="../media/image81.svg" Type="http://schemas.openxmlformats.org/officeDocument/2006/relationships/image"/><Relationship Id="rId16" Target="../media/image82.png" Type="http://schemas.openxmlformats.org/officeDocument/2006/relationships/image"/><Relationship Id="rId17" Target="../media/image83.svg" Type="http://schemas.openxmlformats.org/officeDocument/2006/relationships/image"/><Relationship Id="rId18" Target="../media/image84.png" Type="http://schemas.openxmlformats.org/officeDocument/2006/relationships/image"/><Relationship Id="rId19" Target="../media/image85.svg" Type="http://schemas.openxmlformats.org/officeDocument/2006/relationships/image"/><Relationship Id="rId2" Target="../media/image73.png" Type="http://schemas.openxmlformats.org/officeDocument/2006/relationships/image"/><Relationship Id="rId3" Target="../media/image74.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49.png" Type="http://schemas.openxmlformats.org/officeDocument/2006/relationships/image"/><Relationship Id="rId7" Target="../media/image50.svg" Type="http://schemas.openxmlformats.org/officeDocument/2006/relationships/image"/><Relationship Id="rId8" Target="../media/image75.png" Type="http://schemas.openxmlformats.org/officeDocument/2006/relationships/image"/><Relationship Id="rId9" Target="../media/image76.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6.png" Type="http://schemas.openxmlformats.org/officeDocument/2006/relationships/image"/><Relationship Id="rId3" Target="../media/image87.svg" Type="http://schemas.openxmlformats.org/officeDocument/2006/relationships/image"/><Relationship Id="rId4" Target="../media/image88.png" Type="http://schemas.openxmlformats.org/officeDocument/2006/relationships/image"/><Relationship Id="rId5" Target="../media/image89.png" Type="http://schemas.openxmlformats.org/officeDocument/2006/relationships/image"/><Relationship Id="rId6" Target="../media/image90.svg" Type="http://schemas.openxmlformats.org/officeDocument/2006/relationships/image"/><Relationship Id="rId7" Target="../media/image11.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7.svg" Type="http://schemas.openxmlformats.org/officeDocument/2006/relationships/image"/><Relationship Id="rId11" Target="../media/image11.jpeg" Type="http://schemas.openxmlformats.org/officeDocument/2006/relationships/image"/><Relationship Id="rId2" Target="../media/image91.png" Type="http://schemas.openxmlformats.org/officeDocument/2006/relationships/image"/><Relationship Id="rId3" Target="../media/image92.svg" Type="http://schemas.openxmlformats.org/officeDocument/2006/relationships/image"/><Relationship Id="rId4" Target="../media/image93.png" Type="http://schemas.openxmlformats.org/officeDocument/2006/relationships/image"/><Relationship Id="rId5" Target="../media/image16.png" Type="http://schemas.openxmlformats.org/officeDocument/2006/relationships/image"/><Relationship Id="rId6" Target="../media/image17.svg" Type="http://schemas.openxmlformats.org/officeDocument/2006/relationships/image"/><Relationship Id="rId7" Target="../media/image94.png" Type="http://schemas.openxmlformats.org/officeDocument/2006/relationships/image"/><Relationship Id="rId8" Target="../media/image95.svg" Type="http://schemas.openxmlformats.org/officeDocument/2006/relationships/image"/><Relationship Id="rId9" Target="../media/image8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94.png" Type="http://schemas.openxmlformats.org/officeDocument/2006/relationships/image"/><Relationship Id="rId5" Target="../media/image95.svg" Type="http://schemas.openxmlformats.org/officeDocument/2006/relationships/image"/><Relationship Id="rId6" Target="../media/image86.png" Type="http://schemas.openxmlformats.org/officeDocument/2006/relationships/image"/><Relationship Id="rId7" Target="../media/image87.svg" Type="http://schemas.openxmlformats.org/officeDocument/2006/relationships/image"/><Relationship Id="rId8" Target="../media/image11.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1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1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VAGmovLDWPQ.mp4" Type="http://schemas.openxmlformats.org/officeDocument/2006/relationships/video"/><Relationship Id="rId4" Target="../media/VAGmovLDWPQ.mp4" Type="http://schemas.microsoft.com/office/2007/relationships/media"/></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jpe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 Id="rId7" Target="../media/image1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31.png" Type="http://schemas.openxmlformats.org/officeDocument/2006/relationships/image"/><Relationship Id="rId4" Target="../media/image32.svg" Type="http://schemas.openxmlformats.org/officeDocument/2006/relationships/image"/><Relationship Id="rId5" Target="../media/image1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31.png" Type="http://schemas.openxmlformats.org/officeDocument/2006/relationships/image"/><Relationship Id="rId4" Target="../media/image32.svg" Type="http://schemas.openxmlformats.org/officeDocument/2006/relationships/image"/><Relationship Id="rId5" Target="../media/image1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37.png" Type="http://schemas.openxmlformats.org/officeDocument/2006/relationships/image"/><Relationship Id="rId7" Target="../media/image38.svg" Type="http://schemas.openxmlformats.org/officeDocument/2006/relationships/image"/><Relationship Id="rId8" Target="../media/image1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DF5F3"/>
        </a:solidFill>
      </p:bgPr>
    </p:bg>
    <p:spTree>
      <p:nvGrpSpPr>
        <p:cNvPr id="1" name=""/>
        <p:cNvGrpSpPr/>
        <p:nvPr/>
      </p:nvGrpSpPr>
      <p:grpSpPr>
        <a:xfrm>
          <a:off x="0" y="0"/>
          <a:ext cx="0" cy="0"/>
          <a:chOff x="0" y="0"/>
          <a:chExt cx="0" cy="0"/>
        </a:xfrm>
      </p:grpSpPr>
      <p:sp>
        <p:nvSpPr>
          <p:cNvPr name="Freeform 2" id="2"/>
          <p:cNvSpPr/>
          <p:nvPr/>
        </p:nvSpPr>
        <p:spPr>
          <a:xfrm flipH="false" flipV="false" rot="0">
            <a:off x="-799750" y="-630400"/>
            <a:ext cx="4613411" cy="4655735"/>
          </a:xfrm>
          <a:custGeom>
            <a:avLst/>
            <a:gdLst/>
            <a:ahLst/>
            <a:cxnLst/>
            <a:rect r="r" b="b" t="t" l="l"/>
            <a:pathLst>
              <a:path h="4655735" w="4613411">
                <a:moveTo>
                  <a:pt x="0" y="0"/>
                </a:moveTo>
                <a:lnTo>
                  <a:pt x="4613410" y="0"/>
                </a:lnTo>
                <a:lnTo>
                  <a:pt x="4613410" y="4655735"/>
                </a:lnTo>
                <a:lnTo>
                  <a:pt x="0" y="46557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94364" y="4025335"/>
            <a:ext cx="2988727" cy="2624882"/>
          </a:xfrm>
          <a:custGeom>
            <a:avLst/>
            <a:gdLst/>
            <a:ahLst/>
            <a:cxnLst/>
            <a:rect r="r" b="b" t="t" l="l"/>
            <a:pathLst>
              <a:path h="2624882" w="2988727">
                <a:moveTo>
                  <a:pt x="0" y="0"/>
                </a:moveTo>
                <a:lnTo>
                  <a:pt x="2988728" y="0"/>
                </a:lnTo>
                <a:lnTo>
                  <a:pt x="2988728" y="2624882"/>
                </a:lnTo>
                <a:lnTo>
                  <a:pt x="0" y="26248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639812" y="7501221"/>
            <a:ext cx="2747432" cy="3514157"/>
          </a:xfrm>
          <a:custGeom>
            <a:avLst/>
            <a:gdLst/>
            <a:ahLst/>
            <a:cxnLst/>
            <a:rect r="r" b="b" t="t" l="l"/>
            <a:pathLst>
              <a:path h="3514157" w="2747432">
                <a:moveTo>
                  <a:pt x="0" y="0"/>
                </a:moveTo>
                <a:lnTo>
                  <a:pt x="2747432" y="0"/>
                </a:lnTo>
                <a:lnTo>
                  <a:pt x="2747432" y="3514158"/>
                </a:lnTo>
                <a:lnTo>
                  <a:pt x="0" y="35141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5893003" y="5194541"/>
            <a:ext cx="2732593" cy="2036288"/>
          </a:xfrm>
          <a:custGeom>
            <a:avLst/>
            <a:gdLst/>
            <a:ahLst/>
            <a:cxnLst/>
            <a:rect r="r" b="b" t="t" l="l"/>
            <a:pathLst>
              <a:path h="2036288" w="2732593">
                <a:moveTo>
                  <a:pt x="0" y="0"/>
                </a:moveTo>
                <a:lnTo>
                  <a:pt x="2732594" y="0"/>
                </a:lnTo>
                <a:lnTo>
                  <a:pt x="2732594" y="2036288"/>
                </a:lnTo>
                <a:lnTo>
                  <a:pt x="0" y="203628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5568765">
            <a:off x="4282124" y="-2252394"/>
            <a:ext cx="2284774" cy="4079954"/>
          </a:xfrm>
          <a:custGeom>
            <a:avLst/>
            <a:gdLst/>
            <a:ahLst/>
            <a:cxnLst/>
            <a:rect r="r" b="b" t="t" l="l"/>
            <a:pathLst>
              <a:path h="4079954" w="2284774">
                <a:moveTo>
                  <a:pt x="0" y="0"/>
                </a:moveTo>
                <a:lnTo>
                  <a:pt x="2284774" y="0"/>
                </a:lnTo>
                <a:lnTo>
                  <a:pt x="2284774" y="4079954"/>
                </a:lnTo>
                <a:lnTo>
                  <a:pt x="0" y="407995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5479153" y="462376"/>
            <a:ext cx="2321319" cy="1600910"/>
          </a:xfrm>
          <a:custGeom>
            <a:avLst/>
            <a:gdLst/>
            <a:ahLst/>
            <a:cxnLst/>
            <a:rect r="r" b="b" t="t" l="l"/>
            <a:pathLst>
              <a:path h="1600910" w="2321319">
                <a:moveTo>
                  <a:pt x="0" y="0"/>
                </a:moveTo>
                <a:lnTo>
                  <a:pt x="2321319" y="0"/>
                </a:lnTo>
                <a:lnTo>
                  <a:pt x="2321319" y="1600909"/>
                </a:lnTo>
                <a:lnTo>
                  <a:pt x="0" y="1600909"/>
                </a:lnTo>
                <a:lnTo>
                  <a:pt x="0" y="0"/>
                </a:lnTo>
                <a:close/>
              </a:path>
            </a:pathLst>
          </a:custGeom>
          <a:blipFill>
            <a:blip r:embed="rId12"/>
            <a:stretch>
              <a:fillRect l="0" t="0" r="0" b="0"/>
            </a:stretch>
          </a:blipFill>
        </p:spPr>
      </p:sp>
      <p:sp>
        <p:nvSpPr>
          <p:cNvPr name="TextBox 8" id="8"/>
          <p:cNvSpPr txBox="true"/>
          <p:nvPr/>
        </p:nvSpPr>
        <p:spPr>
          <a:xfrm rot="0">
            <a:off x="3439156" y="3047013"/>
            <a:ext cx="1469685" cy="2548097"/>
          </a:xfrm>
          <a:prstGeom prst="rect">
            <a:avLst/>
          </a:prstGeom>
        </p:spPr>
        <p:txBody>
          <a:bodyPr anchor="t" rtlCol="false" tIns="0" lIns="0" bIns="0" rIns="0">
            <a:spAutoFit/>
          </a:bodyPr>
          <a:lstStyle/>
          <a:p>
            <a:pPr algn="ctr">
              <a:lnSpc>
                <a:spcPts val="19911"/>
              </a:lnSpc>
            </a:pPr>
            <a:r>
              <a:rPr lang="en-US" b="true" sz="16320" spc="-359">
                <a:solidFill>
                  <a:srgbClr val="0764A7"/>
                </a:solidFill>
                <a:latin typeface="Cooper BT Bold"/>
                <a:ea typeface="Cooper BT Bold"/>
                <a:cs typeface="Cooper BT Bold"/>
                <a:sym typeface="Cooper BT Bold"/>
              </a:rPr>
              <a:t>G</a:t>
            </a:r>
          </a:p>
        </p:txBody>
      </p:sp>
      <p:sp>
        <p:nvSpPr>
          <p:cNvPr name="TextBox 9" id="9"/>
          <p:cNvSpPr txBox="true"/>
          <p:nvPr/>
        </p:nvSpPr>
        <p:spPr>
          <a:xfrm rot="0">
            <a:off x="4823310" y="3047013"/>
            <a:ext cx="668652" cy="2548097"/>
          </a:xfrm>
          <a:prstGeom prst="rect">
            <a:avLst/>
          </a:prstGeom>
        </p:spPr>
        <p:txBody>
          <a:bodyPr anchor="t" rtlCol="false" tIns="0" lIns="0" bIns="0" rIns="0">
            <a:spAutoFit/>
          </a:bodyPr>
          <a:lstStyle/>
          <a:p>
            <a:pPr algn="ctr">
              <a:lnSpc>
                <a:spcPts val="19911"/>
              </a:lnSpc>
            </a:pPr>
            <a:r>
              <a:rPr lang="en-US" b="true" sz="16320" spc="-359">
                <a:solidFill>
                  <a:srgbClr val="3AA176"/>
                </a:solidFill>
                <a:latin typeface="Cooper BT Bold"/>
                <a:ea typeface="Cooper BT Bold"/>
                <a:cs typeface="Cooper BT Bold"/>
                <a:sym typeface="Cooper BT Bold"/>
              </a:rPr>
              <a:t>O</a:t>
            </a:r>
          </a:p>
        </p:txBody>
      </p:sp>
      <p:sp>
        <p:nvSpPr>
          <p:cNvPr name="TextBox 10" id="10"/>
          <p:cNvSpPr txBox="true"/>
          <p:nvPr/>
        </p:nvSpPr>
        <p:spPr>
          <a:xfrm rot="0">
            <a:off x="6348867" y="3038213"/>
            <a:ext cx="1643534" cy="2548097"/>
          </a:xfrm>
          <a:prstGeom prst="rect">
            <a:avLst/>
          </a:prstGeom>
        </p:spPr>
        <p:txBody>
          <a:bodyPr anchor="t" rtlCol="false" tIns="0" lIns="0" bIns="0" rIns="0">
            <a:spAutoFit/>
          </a:bodyPr>
          <a:lstStyle/>
          <a:p>
            <a:pPr algn="ctr">
              <a:lnSpc>
                <a:spcPts val="19911"/>
              </a:lnSpc>
            </a:pPr>
            <a:r>
              <a:rPr lang="en-US" b="true" sz="16320" spc="-359">
                <a:solidFill>
                  <a:srgbClr val="9DC5E9"/>
                </a:solidFill>
                <a:latin typeface="Cooper BT Bold"/>
                <a:ea typeface="Cooper BT Bold"/>
                <a:cs typeface="Cooper BT Bold"/>
                <a:sym typeface="Cooper BT Bold"/>
              </a:rPr>
              <a:t>D</a:t>
            </a:r>
          </a:p>
        </p:txBody>
      </p:sp>
      <p:sp>
        <p:nvSpPr>
          <p:cNvPr name="TextBox 11" id="11"/>
          <p:cNvSpPr txBox="true"/>
          <p:nvPr/>
        </p:nvSpPr>
        <p:spPr>
          <a:xfrm rot="0">
            <a:off x="8241985" y="3047013"/>
            <a:ext cx="909256" cy="2548097"/>
          </a:xfrm>
          <a:prstGeom prst="rect">
            <a:avLst/>
          </a:prstGeom>
        </p:spPr>
        <p:txBody>
          <a:bodyPr anchor="t" rtlCol="false" tIns="0" lIns="0" bIns="0" rIns="0">
            <a:spAutoFit/>
          </a:bodyPr>
          <a:lstStyle/>
          <a:p>
            <a:pPr algn="ctr">
              <a:lnSpc>
                <a:spcPts val="19911"/>
              </a:lnSpc>
            </a:pPr>
            <a:r>
              <a:rPr lang="en-US" b="true" sz="16320" spc="-359">
                <a:solidFill>
                  <a:srgbClr val="F8AFA8"/>
                </a:solidFill>
                <a:latin typeface="Cooper BT Bold"/>
                <a:ea typeface="Cooper BT Bold"/>
                <a:cs typeface="Cooper BT Bold"/>
                <a:sym typeface="Cooper BT Bold"/>
              </a:rPr>
              <a:t>S</a:t>
            </a:r>
          </a:p>
        </p:txBody>
      </p:sp>
      <p:sp>
        <p:nvSpPr>
          <p:cNvPr name="TextBox 12" id="12"/>
          <p:cNvSpPr txBox="true"/>
          <p:nvPr/>
        </p:nvSpPr>
        <p:spPr>
          <a:xfrm rot="0">
            <a:off x="9400825" y="3047013"/>
            <a:ext cx="1301484" cy="2548097"/>
          </a:xfrm>
          <a:prstGeom prst="rect">
            <a:avLst/>
          </a:prstGeom>
        </p:spPr>
        <p:txBody>
          <a:bodyPr anchor="t" rtlCol="false" tIns="0" lIns="0" bIns="0" rIns="0">
            <a:spAutoFit/>
          </a:bodyPr>
          <a:lstStyle/>
          <a:p>
            <a:pPr algn="ctr">
              <a:lnSpc>
                <a:spcPts val="19911"/>
              </a:lnSpc>
            </a:pPr>
            <a:r>
              <a:rPr lang="en-US" b="true" sz="16320" spc="-359">
                <a:solidFill>
                  <a:srgbClr val="F15E3D"/>
                </a:solidFill>
                <a:latin typeface="Cooper BT Bold"/>
                <a:ea typeface="Cooper BT Bold"/>
                <a:cs typeface="Cooper BT Bold"/>
                <a:sym typeface="Cooper BT Bold"/>
              </a:rPr>
              <a:t>P</a:t>
            </a:r>
          </a:p>
        </p:txBody>
      </p:sp>
      <p:sp>
        <p:nvSpPr>
          <p:cNvPr name="TextBox 13" id="13"/>
          <p:cNvSpPr txBox="true"/>
          <p:nvPr/>
        </p:nvSpPr>
        <p:spPr>
          <a:xfrm rot="0">
            <a:off x="10541188" y="3038213"/>
            <a:ext cx="1205796" cy="2548097"/>
          </a:xfrm>
          <a:prstGeom prst="rect">
            <a:avLst/>
          </a:prstGeom>
        </p:spPr>
        <p:txBody>
          <a:bodyPr anchor="t" rtlCol="false" tIns="0" lIns="0" bIns="0" rIns="0">
            <a:spAutoFit/>
          </a:bodyPr>
          <a:lstStyle/>
          <a:p>
            <a:pPr algn="ctr">
              <a:lnSpc>
                <a:spcPts val="19911"/>
              </a:lnSpc>
            </a:pPr>
            <a:r>
              <a:rPr lang="en-US" b="true" sz="16320" spc="-359">
                <a:solidFill>
                  <a:srgbClr val="F9BE3C"/>
                </a:solidFill>
                <a:latin typeface="Cooper BT Bold"/>
                <a:ea typeface="Cooper BT Bold"/>
                <a:cs typeface="Cooper BT Bold"/>
                <a:sym typeface="Cooper BT Bold"/>
              </a:rPr>
              <a:t>E</a:t>
            </a:r>
          </a:p>
        </p:txBody>
      </p:sp>
      <p:sp>
        <p:nvSpPr>
          <p:cNvPr name="TextBox 14" id="14"/>
          <p:cNvSpPr txBox="true"/>
          <p:nvPr/>
        </p:nvSpPr>
        <p:spPr>
          <a:xfrm rot="-1454242">
            <a:off x="11568073" y="3039892"/>
            <a:ext cx="1235039" cy="2548097"/>
          </a:xfrm>
          <a:prstGeom prst="rect">
            <a:avLst/>
          </a:prstGeom>
        </p:spPr>
        <p:txBody>
          <a:bodyPr anchor="t" rtlCol="false" tIns="0" lIns="0" bIns="0" rIns="0">
            <a:spAutoFit/>
          </a:bodyPr>
          <a:lstStyle/>
          <a:p>
            <a:pPr algn="ctr">
              <a:lnSpc>
                <a:spcPts val="19911"/>
              </a:lnSpc>
            </a:pPr>
            <a:r>
              <a:rPr lang="en-US" b="true" sz="16320" spc="-359">
                <a:solidFill>
                  <a:srgbClr val="0764A7"/>
                </a:solidFill>
                <a:latin typeface="Cooper BT Bold"/>
                <a:ea typeface="Cooper BT Bold"/>
                <a:cs typeface="Cooper BT Bold"/>
                <a:sym typeface="Cooper BT Bold"/>
              </a:rPr>
              <a:t>A</a:t>
            </a:r>
          </a:p>
        </p:txBody>
      </p:sp>
      <p:sp>
        <p:nvSpPr>
          <p:cNvPr name="TextBox 15" id="15"/>
          <p:cNvSpPr txBox="true"/>
          <p:nvPr/>
        </p:nvSpPr>
        <p:spPr>
          <a:xfrm rot="0">
            <a:off x="12760432" y="3047013"/>
            <a:ext cx="1995921" cy="2548097"/>
          </a:xfrm>
          <a:prstGeom prst="rect">
            <a:avLst/>
          </a:prstGeom>
        </p:spPr>
        <p:txBody>
          <a:bodyPr anchor="t" rtlCol="false" tIns="0" lIns="0" bIns="0" rIns="0">
            <a:spAutoFit/>
          </a:bodyPr>
          <a:lstStyle/>
          <a:p>
            <a:pPr algn="ctr">
              <a:lnSpc>
                <a:spcPts val="19911"/>
              </a:lnSpc>
            </a:pPr>
            <a:r>
              <a:rPr lang="en-US" b="true" sz="16320" spc="-359">
                <a:solidFill>
                  <a:srgbClr val="F15E3D"/>
                </a:solidFill>
                <a:latin typeface="Cooper BT Bold"/>
                <a:ea typeface="Cooper BT Bold"/>
                <a:cs typeface="Cooper BT Bold"/>
                <a:sym typeface="Cooper BT Bold"/>
              </a:rPr>
              <a:t>K</a:t>
            </a:r>
          </a:p>
        </p:txBody>
      </p:sp>
      <p:sp>
        <p:nvSpPr>
          <p:cNvPr name="TextBox 16" id="16"/>
          <p:cNvSpPr txBox="true"/>
          <p:nvPr/>
        </p:nvSpPr>
        <p:spPr>
          <a:xfrm rot="0">
            <a:off x="15620556" y="3038213"/>
            <a:ext cx="624936" cy="2548097"/>
          </a:xfrm>
          <a:prstGeom prst="rect">
            <a:avLst/>
          </a:prstGeom>
        </p:spPr>
        <p:txBody>
          <a:bodyPr anchor="t" rtlCol="false" tIns="0" lIns="0" bIns="0" rIns="0">
            <a:spAutoFit/>
          </a:bodyPr>
          <a:lstStyle/>
          <a:p>
            <a:pPr algn="ctr">
              <a:lnSpc>
                <a:spcPts val="19911"/>
              </a:lnSpc>
            </a:pPr>
            <a:r>
              <a:rPr lang="en-US" b="true" sz="16320" spc="-359">
                <a:solidFill>
                  <a:srgbClr val="9DC5E9"/>
                </a:solidFill>
                <a:latin typeface="Cooper BT Bold"/>
                <a:ea typeface="Cooper BT Bold"/>
                <a:cs typeface="Cooper BT Bold"/>
                <a:sym typeface="Cooper BT Bold"/>
              </a:rPr>
              <a:t>:</a:t>
            </a:r>
          </a:p>
        </p:txBody>
      </p:sp>
      <p:grpSp>
        <p:nvGrpSpPr>
          <p:cNvPr name="Group 17" id="17"/>
          <p:cNvGrpSpPr/>
          <p:nvPr/>
        </p:nvGrpSpPr>
        <p:grpSpPr>
          <a:xfrm rot="0">
            <a:off x="3204007" y="4991224"/>
            <a:ext cx="5622495" cy="2509997"/>
            <a:chOff x="0" y="0"/>
            <a:chExt cx="7496660" cy="3346662"/>
          </a:xfrm>
        </p:grpSpPr>
        <p:sp>
          <p:nvSpPr>
            <p:cNvPr name="TextBox 18" id="18"/>
            <p:cNvSpPr txBox="true"/>
            <p:nvPr/>
          </p:nvSpPr>
          <p:spPr>
            <a:xfrm rot="0">
              <a:off x="0" y="-38100"/>
              <a:ext cx="1174027" cy="3384762"/>
            </a:xfrm>
            <a:prstGeom prst="rect">
              <a:avLst/>
            </a:prstGeom>
          </p:spPr>
          <p:txBody>
            <a:bodyPr anchor="t" rtlCol="false" tIns="0" lIns="0" bIns="0" rIns="0">
              <a:spAutoFit/>
            </a:bodyPr>
            <a:lstStyle/>
            <a:p>
              <a:pPr algn="ctr">
                <a:lnSpc>
                  <a:spcPts val="19911"/>
                </a:lnSpc>
              </a:pPr>
              <a:r>
                <a:rPr lang="en-US" b="true" sz="16320" spc="-359">
                  <a:solidFill>
                    <a:srgbClr val="F9BE3C"/>
                  </a:solidFill>
                  <a:latin typeface="Cooper BT Bold"/>
                  <a:ea typeface="Cooper BT Bold"/>
                  <a:cs typeface="Cooper BT Bold"/>
                  <a:sym typeface="Cooper BT Bold"/>
                </a:rPr>
                <a:t>H</a:t>
              </a:r>
            </a:p>
          </p:txBody>
        </p:sp>
        <p:sp>
          <p:nvSpPr>
            <p:cNvPr name="TextBox 19" id="19"/>
            <p:cNvSpPr txBox="true"/>
            <p:nvPr/>
          </p:nvSpPr>
          <p:spPr>
            <a:xfrm rot="0">
              <a:off x="2184516" y="-38100"/>
              <a:ext cx="1769171" cy="3384762"/>
            </a:xfrm>
            <a:prstGeom prst="rect">
              <a:avLst/>
            </a:prstGeom>
          </p:spPr>
          <p:txBody>
            <a:bodyPr anchor="t" rtlCol="false" tIns="0" lIns="0" bIns="0" rIns="0">
              <a:spAutoFit/>
            </a:bodyPr>
            <a:lstStyle/>
            <a:p>
              <a:pPr algn="ctr">
                <a:lnSpc>
                  <a:spcPts val="19911"/>
                </a:lnSpc>
              </a:pPr>
              <a:r>
                <a:rPr lang="en-US" b="true" sz="16320" spc="-359">
                  <a:solidFill>
                    <a:srgbClr val="0764A7"/>
                  </a:solidFill>
                  <a:latin typeface="Cooper BT Bold"/>
                  <a:ea typeface="Cooper BT Bold"/>
                  <a:cs typeface="Cooper BT Bold"/>
                  <a:sym typeface="Cooper BT Bold"/>
                </a:rPr>
                <a:t>E</a:t>
              </a:r>
            </a:p>
          </p:txBody>
        </p:sp>
        <p:sp>
          <p:nvSpPr>
            <p:cNvPr name="TextBox 20" id="20"/>
            <p:cNvSpPr txBox="true"/>
            <p:nvPr/>
          </p:nvSpPr>
          <p:spPr>
            <a:xfrm rot="0">
              <a:off x="6054187" y="-38100"/>
              <a:ext cx="1442473" cy="3384762"/>
            </a:xfrm>
            <a:prstGeom prst="rect">
              <a:avLst/>
            </a:prstGeom>
          </p:spPr>
          <p:txBody>
            <a:bodyPr anchor="t" rtlCol="false" tIns="0" lIns="0" bIns="0" rIns="0">
              <a:spAutoFit/>
            </a:bodyPr>
            <a:lstStyle/>
            <a:p>
              <a:pPr algn="ctr">
                <a:lnSpc>
                  <a:spcPts val="19911"/>
                </a:lnSpc>
              </a:pPr>
              <a:r>
                <a:rPr lang="en-US" b="true" sz="16320" spc="-359">
                  <a:solidFill>
                    <a:srgbClr val="F8AFA8"/>
                  </a:solidFill>
                  <a:latin typeface="Cooper BT Bold"/>
                  <a:ea typeface="Cooper BT Bold"/>
                  <a:cs typeface="Cooper BT Bold"/>
                  <a:sym typeface="Cooper BT Bold"/>
                </a:rPr>
                <a:t>R</a:t>
              </a:r>
            </a:p>
          </p:txBody>
        </p:sp>
        <p:sp>
          <p:nvSpPr>
            <p:cNvPr name="TextBox 21" id="21"/>
            <p:cNvSpPr txBox="true"/>
            <p:nvPr/>
          </p:nvSpPr>
          <p:spPr>
            <a:xfrm rot="0">
              <a:off x="4017905" y="-38100"/>
              <a:ext cx="2036282" cy="3384762"/>
            </a:xfrm>
            <a:prstGeom prst="rect">
              <a:avLst/>
            </a:prstGeom>
          </p:spPr>
          <p:txBody>
            <a:bodyPr anchor="t" rtlCol="false" tIns="0" lIns="0" bIns="0" rIns="0">
              <a:spAutoFit/>
            </a:bodyPr>
            <a:lstStyle/>
            <a:p>
              <a:pPr algn="ctr">
                <a:lnSpc>
                  <a:spcPts val="19911"/>
                </a:lnSpc>
              </a:pPr>
              <a:r>
                <a:rPr lang="en-US" b="true" sz="16320" spc="-359">
                  <a:solidFill>
                    <a:srgbClr val="9DC5E9"/>
                  </a:solidFill>
                  <a:latin typeface="Cooper BT Bold"/>
                  <a:ea typeface="Cooper BT Bold"/>
                  <a:cs typeface="Cooper BT Bold"/>
                  <a:sym typeface="Cooper BT Bold"/>
                </a:rPr>
                <a:t>A</a:t>
              </a:r>
            </a:p>
          </p:txBody>
        </p:sp>
      </p:grpSp>
      <p:grpSp>
        <p:nvGrpSpPr>
          <p:cNvPr name="Group 22" id="22"/>
          <p:cNvGrpSpPr/>
          <p:nvPr/>
        </p:nvGrpSpPr>
        <p:grpSpPr>
          <a:xfrm rot="0">
            <a:off x="9945174" y="4991224"/>
            <a:ext cx="4771013" cy="2509997"/>
            <a:chOff x="0" y="0"/>
            <a:chExt cx="6361350" cy="3346662"/>
          </a:xfrm>
        </p:grpSpPr>
        <p:sp>
          <p:nvSpPr>
            <p:cNvPr name="TextBox 23" id="23"/>
            <p:cNvSpPr txBox="true"/>
            <p:nvPr/>
          </p:nvSpPr>
          <p:spPr>
            <a:xfrm rot="0">
              <a:off x="0" y="-38100"/>
              <a:ext cx="1174027" cy="3384762"/>
            </a:xfrm>
            <a:prstGeom prst="rect">
              <a:avLst/>
            </a:prstGeom>
          </p:spPr>
          <p:txBody>
            <a:bodyPr anchor="t" rtlCol="false" tIns="0" lIns="0" bIns="0" rIns="0">
              <a:spAutoFit/>
            </a:bodyPr>
            <a:lstStyle/>
            <a:p>
              <a:pPr algn="ctr">
                <a:lnSpc>
                  <a:spcPts val="19911"/>
                </a:lnSpc>
              </a:pPr>
              <a:r>
                <a:rPr lang="en-US" b="true" sz="16320" spc="-359">
                  <a:solidFill>
                    <a:srgbClr val="F9BE3C"/>
                  </a:solidFill>
                  <a:latin typeface="Cooper BT Bold"/>
                  <a:ea typeface="Cooper BT Bold"/>
                  <a:cs typeface="Cooper BT Bold"/>
                  <a:sym typeface="Cooper BT Bold"/>
                </a:rPr>
                <a:t>H</a:t>
              </a:r>
            </a:p>
          </p:txBody>
        </p:sp>
        <p:sp>
          <p:nvSpPr>
            <p:cNvPr name="TextBox 24" id="24"/>
            <p:cNvSpPr txBox="true"/>
            <p:nvPr/>
          </p:nvSpPr>
          <p:spPr>
            <a:xfrm rot="0">
              <a:off x="2184516" y="-38100"/>
              <a:ext cx="1769171" cy="3384762"/>
            </a:xfrm>
            <a:prstGeom prst="rect">
              <a:avLst/>
            </a:prstGeom>
          </p:spPr>
          <p:txBody>
            <a:bodyPr anchor="t" rtlCol="false" tIns="0" lIns="0" bIns="0" rIns="0">
              <a:spAutoFit/>
            </a:bodyPr>
            <a:lstStyle/>
            <a:p>
              <a:pPr algn="ctr">
                <a:lnSpc>
                  <a:spcPts val="19911"/>
                </a:lnSpc>
              </a:pPr>
              <a:r>
                <a:rPr lang="en-US" b="true" sz="16320" spc="-359">
                  <a:solidFill>
                    <a:srgbClr val="0764A7"/>
                  </a:solidFill>
                  <a:latin typeface="Cooper BT Bold"/>
                  <a:ea typeface="Cooper BT Bold"/>
                  <a:cs typeface="Cooper BT Bold"/>
                  <a:sym typeface="Cooper BT Bold"/>
                </a:rPr>
                <a:t>I</a:t>
              </a:r>
            </a:p>
          </p:txBody>
        </p:sp>
        <p:sp>
          <p:nvSpPr>
            <p:cNvPr name="TextBox 25" id="25"/>
            <p:cNvSpPr txBox="true"/>
            <p:nvPr/>
          </p:nvSpPr>
          <p:spPr>
            <a:xfrm rot="0">
              <a:off x="3700122" y="-38100"/>
              <a:ext cx="2661228" cy="3384762"/>
            </a:xfrm>
            <a:prstGeom prst="rect">
              <a:avLst/>
            </a:prstGeom>
          </p:spPr>
          <p:txBody>
            <a:bodyPr anchor="t" rtlCol="false" tIns="0" lIns="0" bIns="0" rIns="0">
              <a:spAutoFit/>
            </a:bodyPr>
            <a:lstStyle/>
            <a:p>
              <a:pPr algn="ctr">
                <a:lnSpc>
                  <a:spcPts val="19911"/>
                </a:lnSpc>
              </a:pPr>
              <a:r>
                <a:rPr lang="en-US" b="true" sz="16320" spc="-359">
                  <a:solidFill>
                    <a:srgbClr val="F15E3D"/>
                  </a:solidFill>
                  <a:latin typeface="Cooper BT Bold"/>
                  <a:ea typeface="Cooper BT Bold"/>
                  <a:cs typeface="Cooper BT Bold"/>
                  <a:sym typeface="Cooper BT Bold"/>
                </a:rPr>
                <a:t>M</a:t>
              </a:r>
            </a:p>
          </p:txBody>
        </p:sp>
      </p:grpSp>
      <p:sp>
        <p:nvSpPr>
          <p:cNvPr name="TextBox 26" id="26"/>
          <p:cNvSpPr txBox="true"/>
          <p:nvPr/>
        </p:nvSpPr>
        <p:spPr>
          <a:xfrm rot="-375173">
            <a:off x="7221346" y="4883240"/>
            <a:ext cx="3476989" cy="803231"/>
          </a:xfrm>
          <a:prstGeom prst="rect">
            <a:avLst/>
          </a:prstGeom>
        </p:spPr>
        <p:txBody>
          <a:bodyPr anchor="t" rtlCol="false" tIns="0" lIns="0" bIns="0" rIns="0">
            <a:spAutoFit/>
          </a:bodyPr>
          <a:lstStyle/>
          <a:p>
            <a:pPr algn="ctr">
              <a:lnSpc>
                <a:spcPts val="6290"/>
              </a:lnSpc>
            </a:pPr>
            <a:r>
              <a:rPr lang="en-US" sz="4493" b="true">
                <a:solidFill>
                  <a:srgbClr val="FDF5F3"/>
                </a:solidFill>
                <a:latin typeface="Poppins Bold"/>
                <a:ea typeface="Poppins Bold"/>
                <a:cs typeface="Poppins Bold"/>
                <a:sym typeface="Poppins Bold"/>
              </a:rPr>
              <a:t>Can you</a:t>
            </a:r>
          </a:p>
        </p:txBody>
      </p:sp>
      <p:sp>
        <p:nvSpPr>
          <p:cNvPr name="TextBox 27" id="27"/>
          <p:cNvSpPr txBox="true"/>
          <p:nvPr/>
        </p:nvSpPr>
        <p:spPr>
          <a:xfrm rot="0">
            <a:off x="14301726" y="3038213"/>
            <a:ext cx="909256" cy="2548097"/>
          </a:xfrm>
          <a:prstGeom prst="rect">
            <a:avLst/>
          </a:prstGeom>
        </p:spPr>
        <p:txBody>
          <a:bodyPr anchor="t" rtlCol="false" tIns="0" lIns="0" bIns="0" rIns="0">
            <a:spAutoFit/>
          </a:bodyPr>
          <a:lstStyle/>
          <a:p>
            <a:pPr algn="ctr">
              <a:lnSpc>
                <a:spcPts val="19911"/>
              </a:lnSpc>
            </a:pPr>
            <a:r>
              <a:rPr lang="en-US" b="true" sz="16320" spc="-359">
                <a:solidFill>
                  <a:srgbClr val="F8AFA8"/>
                </a:solidFill>
                <a:latin typeface="Cooper BT Bold"/>
                <a:ea typeface="Cooper BT Bold"/>
                <a:cs typeface="Cooper BT Bold"/>
                <a:sym typeface="Cooper BT Bold"/>
              </a:rPr>
              <a:t>S</a:t>
            </a:r>
          </a:p>
        </p:txBody>
      </p:sp>
      <p:sp>
        <p:nvSpPr>
          <p:cNvPr name="TextBox 28" id="28"/>
          <p:cNvSpPr txBox="true"/>
          <p:nvPr/>
        </p:nvSpPr>
        <p:spPr>
          <a:xfrm rot="0">
            <a:off x="6929262" y="1357366"/>
            <a:ext cx="5401419" cy="1576069"/>
          </a:xfrm>
          <a:prstGeom prst="rect">
            <a:avLst/>
          </a:prstGeom>
        </p:spPr>
        <p:txBody>
          <a:bodyPr anchor="t" rtlCol="false" tIns="0" lIns="0" bIns="0" rIns="0">
            <a:spAutoFit/>
          </a:bodyPr>
          <a:lstStyle/>
          <a:p>
            <a:pPr algn="ctr">
              <a:lnSpc>
                <a:spcPts val="12880"/>
              </a:lnSpc>
            </a:pPr>
            <a:r>
              <a:rPr lang="en-US" sz="9200" b="true">
                <a:solidFill>
                  <a:srgbClr val="0764A7"/>
                </a:solidFill>
                <a:latin typeface="Cooper BT Bold"/>
                <a:ea typeface="Cooper BT Bold"/>
                <a:cs typeface="Cooper BT Bold"/>
                <a:sym typeface="Cooper BT Bold"/>
              </a:rPr>
              <a:t>Module1 </a:t>
            </a:r>
          </a:p>
        </p:txBody>
      </p:sp>
      <p:sp>
        <p:nvSpPr>
          <p:cNvPr name="TextBox 29" id="29"/>
          <p:cNvSpPr txBox="true"/>
          <p:nvPr/>
        </p:nvSpPr>
        <p:spPr>
          <a:xfrm rot="0">
            <a:off x="14608083" y="4923724"/>
            <a:ext cx="1205796" cy="2539821"/>
          </a:xfrm>
          <a:prstGeom prst="rect">
            <a:avLst/>
          </a:prstGeom>
        </p:spPr>
        <p:txBody>
          <a:bodyPr anchor="t" rtlCol="false" tIns="0" lIns="0" bIns="0" rIns="0">
            <a:spAutoFit/>
          </a:bodyPr>
          <a:lstStyle/>
          <a:p>
            <a:pPr algn="ctr">
              <a:lnSpc>
                <a:spcPts val="19911"/>
              </a:lnSpc>
            </a:pPr>
            <a:r>
              <a:rPr lang="en-US" b="true" sz="16320" spc="-359">
                <a:solidFill>
                  <a:srgbClr val="9DC5E9"/>
                </a:solidFill>
                <a:latin typeface="Cooper BT Bold"/>
                <a:ea typeface="Cooper BT Bold"/>
                <a:cs typeface="Cooper BT Bold"/>
                <a:sym typeface="Cooper BT Bold"/>
              </a:rPr>
              <a:t>?</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75914" y="1384045"/>
            <a:ext cx="4077393" cy="4114800"/>
          </a:xfrm>
          <a:custGeom>
            <a:avLst/>
            <a:gdLst/>
            <a:ahLst/>
            <a:cxnLst/>
            <a:rect r="r" b="b" t="t" l="l"/>
            <a:pathLst>
              <a:path h="4114800" w="4077393">
                <a:moveTo>
                  <a:pt x="0" y="0"/>
                </a:moveTo>
                <a:lnTo>
                  <a:pt x="4077393" y="0"/>
                </a:lnTo>
                <a:lnTo>
                  <a:pt x="407739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480870" y="6875915"/>
            <a:ext cx="2618509" cy="4114800"/>
          </a:xfrm>
          <a:custGeom>
            <a:avLst/>
            <a:gdLst/>
            <a:ahLst/>
            <a:cxnLst/>
            <a:rect r="r" b="b" t="t" l="l"/>
            <a:pathLst>
              <a:path h="4114800" w="2618509">
                <a:moveTo>
                  <a:pt x="0" y="0"/>
                </a:moveTo>
                <a:lnTo>
                  <a:pt x="2618509" y="0"/>
                </a:lnTo>
                <a:lnTo>
                  <a:pt x="261850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5915438" y="370998"/>
            <a:ext cx="1907335" cy="1315404"/>
          </a:xfrm>
          <a:custGeom>
            <a:avLst/>
            <a:gdLst/>
            <a:ahLst/>
            <a:cxnLst/>
            <a:rect r="r" b="b" t="t" l="l"/>
            <a:pathLst>
              <a:path h="1315404" w="1907335">
                <a:moveTo>
                  <a:pt x="0" y="0"/>
                </a:moveTo>
                <a:lnTo>
                  <a:pt x="1907335" y="0"/>
                </a:lnTo>
                <a:lnTo>
                  <a:pt x="1907335" y="1315404"/>
                </a:lnTo>
                <a:lnTo>
                  <a:pt x="0" y="1315404"/>
                </a:lnTo>
                <a:lnTo>
                  <a:pt x="0" y="0"/>
                </a:lnTo>
                <a:close/>
              </a:path>
            </a:pathLst>
          </a:custGeom>
          <a:blipFill>
            <a:blip r:embed="rId6"/>
            <a:stretch>
              <a:fillRect l="0" t="0" r="0" b="0"/>
            </a:stretch>
          </a:blipFill>
        </p:spPr>
      </p:sp>
      <p:sp>
        <p:nvSpPr>
          <p:cNvPr name="Freeform 5" id="5"/>
          <p:cNvSpPr/>
          <p:nvPr/>
        </p:nvSpPr>
        <p:spPr>
          <a:xfrm flipH="false" flipV="false" rot="0">
            <a:off x="3750489" y="5328618"/>
            <a:ext cx="1055418" cy="1175953"/>
          </a:xfrm>
          <a:custGeom>
            <a:avLst/>
            <a:gdLst/>
            <a:ahLst/>
            <a:cxnLst/>
            <a:rect r="r" b="b" t="t" l="l"/>
            <a:pathLst>
              <a:path h="1175953" w="1055418">
                <a:moveTo>
                  <a:pt x="0" y="0"/>
                </a:moveTo>
                <a:lnTo>
                  <a:pt x="1055418" y="0"/>
                </a:lnTo>
                <a:lnTo>
                  <a:pt x="1055418" y="1175953"/>
                </a:lnTo>
                <a:lnTo>
                  <a:pt x="0" y="117595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2514610" y="3275710"/>
            <a:ext cx="14071248" cy="2939287"/>
          </a:xfrm>
          <a:prstGeom prst="rect">
            <a:avLst/>
          </a:prstGeom>
        </p:spPr>
        <p:txBody>
          <a:bodyPr anchor="t" rtlCol="false" tIns="0" lIns="0" bIns="0" rIns="0">
            <a:spAutoFit/>
          </a:bodyPr>
          <a:lstStyle/>
          <a:p>
            <a:pPr algn="ctr">
              <a:lnSpc>
                <a:spcPts val="7215"/>
              </a:lnSpc>
            </a:pPr>
            <a:r>
              <a:rPr lang="en-US" b="true" sz="8799" spc="-193">
                <a:solidFill>
                  <a:srgbClr val="0764A7"/>
                </a:solidFill>
                <a:latin typeface="Poppins Bold"/>
                <a:ea typeface="Poppins Bold"/>
                <a:cs typeface="Poppins Bold"/>
                <a:sym typeface="Poppins Bold"/>
              </a:rPr>
              <a:t>WHAT CAN WE LEARN FROM SAMUEL’S STORY?</a:t>
            </a:r>
          </a:p>
          <a:p>
            <a:pPr algn="ctr">
              <a:lnSpc>
                <a:spcPts val="7215"/>
              </a:lnSpc>
            </a:pPr>
          </a:p>
        </p:txBody>
      </p:sp>
      <p:sp>
        <p:nvSpPr>
          <p:cNvPr name="TextBox 7" id="7"/>
          <p:cNvSpPr txBox="true"/>
          <p:nvPr/>
        </p:nvSpPr>
        <p:spPr>
          <a:xfrm rot="0">
            <a:off x="4969238" y="5575045"/>
            <a:ext cx="9735483" cy="759300"/>
          </a:xfrm>
          <a:prstGeom prst="rect">
            <a:avLst/>
          </a:prstGeom>
        </p:spPr>
        <p:txBody>
          <a:bodyPr anchor="t" rtlCol="false" tIns="0" lIns="0" bIns="0" rIns="0">
            <a:spAutoFit/>
          </a:bodyPr>
          <a:lstStyle/>
          <a:p>
            <a:pPr algn="l">
              <a:lnSpc>
                <a:spcPts val="5223"/>
              </a:lnSpc>
            </a:pPr>
            <a:r>
              <a:rPr lang="en-US" sz="5498" b="true">
                <a:solidFill>
                  <a:srgbClr val="F04122"/>
                </a:solidFill>
                <a:latin typeface="Poppins Bold"/>
                <a:ea typeface="Poppins Bold"/>
                <a:cs typeface="Poppins Bold"/>
                <a:sym typeface="Poppins Bold"/>
              </a:rPr>
              <a:t>We must be ready to listen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75914" y="1384045"/>
            <a:ext cx="4077393" cy="4114800"/>
          </a:xfrm>
          <a:custGeom>
            <a:avLst/>
            <a:gdLst/>
            <a:ahLst/>
            <a:cxnLst/>
            <a:rect r="r" b="b" t="t" l="l"/>
            <a:pathLst>
              <a:path h="4114800" w="4077393">
                <a:moveTo>
                  <a:pt x="0" y="0"/>
                </a:moveTo>
                <a:lnTo>
                  <a:pt x="4077393" y="0"/>
                </a:lnTo>
                <a:lnTo>
                  <a:pt x="407739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598187" y="3180607"/>
            <a:ext cx="14270919" cy="2939287"/>
          </a:xfrm>
          <a:prstGeom prst="rect">
            <a:avLst/>
          </a:prstGeom>
        </p:spPr>
        <p:txBody>
          <a:bodyPr anchor="t" rtlCol="false" tIns="0" lIns="0" bIns="0" rIns="0">
            <a:spAutoFit/>
          </a:bodyPr>
          <a:lstStyle/>
          <a:p>
            <a:pPr algn="ctr">
              <a:lnSpc>
                <a:spcPts val="7215"/>
              </a:lnSpc>
            </a:pPr>
            <a:r>
              <a:rPr lang="en-US" b="true" sz="8799" spc="-193">
                <a:solidFill>
                  <a:srgbClr val="0764A7"/>
                </a:solidFill>
                <a:latin typeface="Poppins Bold"/>
                <a:ea typeface="Poppins Bold"/>
                <a:cs typeface="Poppins Bold"/>
                <a:sym typeface="Poppins Bold"/>
              </a:rPr>
              <a:t>WHAT CAN WE LEARN FROM SAMUEL’S STORY?</a:t>
            </a:r>
          </a:p>
          <a:p>
            <a:pPr algn="ctr">
              <a:lnSpc>
                <a:spcPts val="7215"/>
              </a:lnSpc>
            </a:pPr>
          </a:p>
        </p:txBody>
      </p:sp>
      <p:sp>
        <p:nvSpPr>
          <p:cNvPr name="Freeform 4" id="4"/>
          <p:cNvSpPr/>
          <p:nvPr/>
        </p:nvSpPr>
        <p:spPr>
          <a:xfrm flipH="false" flipV="false" rot="0">
            <a:off x="16480870" y="6875915"/>
            <a:ext cx="2618509" cy="4114800"/>
          </a:xfrm>
          <a:custGeom>
            <a:avLst/>
            <a:gdLst/>
            <a:ahLst/>
            <a:cxnLst/>
            <a:rect r="r" b="b" t="t" l="l"/>
            <a:pathLst>
              <a:path h="4114800" w="2618509">
                <a:moveTo>
                  <a:pt x="0" y="0"/>
                </a:moveTo>
                <a:lnTo>
                  <a:pt x="2618509" y="0"/>
                </a:lnTo>
                <a:lnTo>
                  <a:pt x="261850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3525494" y="5568536"/>
            <a:ext cx="1173372" cy="1307378"/>
          </a:xfrm>
          <a:custGeom>
            <a:avLst/>
            <a:gdLst/>
            <a:ahLst/>
            <a:cxnLst/>
            <a:rect r="r" b="b" t="t" l="l"/>
            <a:pathLst>
              <a:path h="1307378" w="1173372">
                <a:moveTo>
                  <a:pt x="0" y="0"/>
                </a:moveTo>
                <a:lnTo>
                  <a:pt x="1173372" y="0"/>
                </a:lnTo>
                <a:lnTo>
                  <a:pt x="1173372" y="1307379"/>
                </a:lnTo>
                <a:lnTo>
                  <a:pt x="0" y="130737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5007345" y="5575045"/>
            <a:ext cx="9735483" cy="1420218"/>
          </a:xfrm>
          <a:prstGeom prst="rect">
            <a:avLst/>
          </a:prstGeom>
        </p:spPr>
        <p:txBody>
          <a:bodyPr anchor="t" rtlCol="false" tIns="0" lIns="0" bIns="0" rIns="0">
            <a:spAutoFit/>
          </a:bodyPr>
          <a:lstStyle/>
          <a:p>
            <a:pPr algn="l">
              <a:lnSpc>
                <a:spcPts val="5223"/>
              </a:lnSpc>
            </a:pPr>
            <a:r>
              <a:rPr lang="en-US" sz="5498" b="true">
                <a:solidFill>
                  <a:srgbClr val="F04122"/>
                </a:solidFill>
                <a:latin typeface="Poppins Bold"/>
                <a:ea typeface="Poppins Bold"/>
                <a:cs typeface="Poppins Bold"/>
                <a:sym typeface="Poppins Bold"/>
              </a:rPr>
              <a:t>When we truly hear God’s voice, everything changes</a:t>
            </a:r>
          </a:p>
        </p:txBody>
      </p:sp>
      <p:sp>
        <p:nvSpPr>
          <p:cNvPr name="Freeform 7" id="7"/>
          <p:cNvSpPr/>
          <p:nvPr/>
        </p:nvSpPr>
        <p:spPr>
          <a:xfrm flipH="false" flipV="false" rot="0">
            <a:off x="15915438" y="370998"/>
            <a:ext cx="1907335" cy="1315404"/>
          </a:xfrm>
          <a:custGeom>
            <a:avLst/>
            <a:gdLst/>
            <a:ahLst/>
            <a:cxnLst/>
            <a:rect r="r" b="b" t="t" l="l"/>
            <a:pathLst>
              <a:path h="1315404" w="1907335">
                <a:moveTo>
                  <a:pt x="0" y="0"/>
                </a:moveTo>
                <a:lnTo>
                  <a:pt x="1907335" y="0"/>
                </a:lnTo>
                <a:lnTo>
                  <a:pt x="1907335" y="1315404"/>
                </a:lnTo>
                <a:lnTo>
                  <a:pt x="0" y="1315404"/>
                </a:lnTo>
                <a:lnTo>
                  <a:pt x="0" y="0"/>
                </a:lnTo>
                <a:close/>
              </a:path>
            </a:pathLst>
          </a:custGeom>
          <a:blipFill>
            <a:blip r:embed="rId8"/>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9BE3C"/>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8237298" cy="10287000"/>
          </a:xfrm>
          <a:custGeom>
            <a:avLst/>
            <a:gdLst/>
            <a:ahLst/>
            <a:cxnLst/>
            <a:rect r="r" b="b" t="t" l="l"/>
            <a:pathLst>
              <a:path h="10287000" w="8237298">
                <a:moveTo>
                  <a:pt x="0" y="0"/>
                </a:moveTo>
                <a:lnTo>
                  <a:pt x="8237298" y="0"/>
                </a:lnTo>
                <a:lnTo>
                  <a:pt x="8237298" y="10287000"/>
                </a:lnTo>
                <a:lnTo>
                  <a:pt x="0" y="10287000"/>
                </a:lnTo>
                <a:lnTo>
                  <a:pt x="0" y="0"/>
                </a:lnTo>
                <a:close/>
              </a:path>
            </a:pathLst>
          </a:custGeom>
          <a:blipFill>
            <a:blip r:embed="rId2"/>
            <a:stretch>
              <a:fillRect l="-52894" t="0" r="-68052" b="0"/>
            </a:stretch>
          </a:blipFill>
        </p:spPr>
      </p:sp>
      <p:sp>
        <p:nvSpPr>
          <p:cNvPr name="Freeform 3" id="3"/>
          <p:cNvSpPr/>
          <p:nvPr/>
        </p:nvSpPr>
        <p:spPr>
          <a:xfrm flipH="false" flipV="false" rot="0">
            <a:off x="6733305" y="-1340341"/>
            <a:ext cx="5058506" cy="3769524"/>
          </a:xfrm>
          <a:custGeom>
            <a:avLst/>
            <a:gdLst/>
            <a:ahLst/>
            <a:cxnLst/>
            <a:rect r="r" b="b" t="t" l="l"/>
            <a:pathLst>
              <a:path h="3769524" w="5058506">
                <a:moveTo>
                  <a:pt x="0" y="0"/>
                </a:moveTo>
                <a:lnTo>
                  <a:pt x="5058506" y="0"/>
                </a:lnTo>
                <a:lnTo>
                  <a:pt x="5058506" y="3769524"/>
                </a:lnTo>
                <a:lnTo>
                  <a:pt x="0" y="37695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837998" y="-573648"/>
            <a:ext cx="3618821" cy="3204695"/>
          </a:xfrm>
          <a:custGeom>
            <a:avLst/>
            <a:gdLst/>
            <a:ahLst/>
            <a:cxnLst/>
            <a:rect r="r" b="b" t="t" l="l"/>
            <a:pathLst>
              <a:path h="3204695" w="3618821">
                <a:moveTo>
                  <a:pt x="0" y="0"/>
                </a:moveTo>
                <a:lnTo>
                  <a:pt x="3618820" y="0"/>
                </a:lnTo>
                <a:lnTo>
                  <a:pt x="3618820" y="3204696"/>
                </a:lnTo>
                <a:lnTo>
                  <a:pt x="0" y="320469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9709266" y="3735360"/>
            <a:ext cx="7159840" cy="1737206"/>
          </a:xfrm>
          <a:prstGeom prst="rect">
            <a:avLst/>
          </a:prstGeom>
        </p:spPr>
        <p:txBody>
          <a:bodyPr anchor="t" rtlCol="false" tIns="0" lIns="0" bIns="0" rIns="0">
            <a:spAutoFit/>
          </a:bodyPr>
          <a:lstStyle/>
          <a:p>
            <a:pPr algn="ctr">
              <a:lnSpc>
                <a:spcPts val="6238"/>
              </a:lnSpc>
            </a:pPr>
            <a:r>
              <a:rPr lang="en-US" b="true" sz="7607" spc="-167">
                <a:solidFill>
                  <a:srgbClr val="0764A7"/>
                </a:solidFill>
                <a:latin typeface="Poppins Bold"/>
                <a:ea typeface="Poppins Bold"/>
                <a:cs typeface="Poppins Bold"/>
                <a:sym typeface="Poppins Bold"/>
              </a:rPr>
              <a:t>HOW WOULD YOU ANSWER?</a:t>
            </a:r>
          </a:p>
        </p:txBody>
      </p:sp>
      <p:sp>
        <p:nvSpPr>
          <p:cNvPr name="TextBox 6" id="6"/>
          <p:cNvSpPr txBox="true"/>
          <p:nvPr/>
        </p:nvSpPr>
        <p:spPr>
          <a:xfrm rot="0">
            <a:off x="9457877" y="5615441"/>
            <a:ext cx="7411229" cy="2986405"/>
          </a:xfrm>
          <a:prstGeom prst="rect">
            <a:avLst/>
          </a:prstGeom>
        </p:spPr>
        <p:txBody>
          <a:bodyPr anchor="t" rtlCol="false" tIns="0" lIns="0" bIns="0" rIns="0">
            <a:spAutoFit/>
          </a:bodyPr>
          <a:lstStyle/>
          <a:p>
            <a:pPr algn="ctr">
              <a:lnSpc>
                <a:spcPts val="3919"/>
              </a:lnSpc>
            </a:pPr>
            <a:r>
              <a:rPr lang="en-US" sz="2799">
                <a:solidFill>
                  <a:srgbClr val="003249"/>
                </a:solidFill>
                <a:latin typeface="Poppins"/>
                <a:ea typeface="Poppins"/>
                <a:cs typeface="Poppins"/>
                <a:sym typeface="Poppins"/>
              </a:rPr>
              <a:t>Close your eyes for a moment. Imagine you’re Samuel, lying in a peaceful, quiet space. Suddenly, you hear </a:t>
            </a:r>
            <a:r>
              <a:rPr lang="en-US" sz="2799">
                <a:solidFill>
                  <a:srgbClr val="003249"/>
                </a:solidFill>
                <a:latin typeface="Poppins"/>
                <a:ea typeface="Poppins"/>
                <a:cs typeface="Poppins"/>
                <a:sym typeface="Poppins"/>
              </a:rPr>
              <a:t>your name. How would you feel—surprised?  Excited? Maybe a bit nervous?</a:t>
            </a:r>
          </a:p>
          <a:p>
            <a:pPr algn="ctr">
              <a:lnSpc>
                <a:spcPts val="3919"/>
              </a:lnSpc>
            </a:pPr>
          </a:p>
        </p:txBody>
      </p:sp>
      <p:sp>
        <p:nvSpPr>
          <p:cNvPr name="Freeform 7" id="7"/>
          <p:cNvSpPr/>
          <p:nvPr/>
        </p:nvSpPr>
        <p:spPr>
          <a:xfrm flipH="false" flipV="false" rot="0">
            <a:off x="6358286" y="8195185"/>
            <a:ext cx="2988727" cy="2624882"/>
          </a:xfrm>
          <a:custGeom>
            <a:avLst/>
            <a:gdLst/>
            <a:ahLst/>
            <a:cxnLst/>
            <a:rect r="r" b="b" t="t" l="l"/>
            <a:pathLst>
              <a:path h="2624882" w="2988727">
                <a:moveTo>
                  <a:pt x="0" y="0"/>
                </a:moveTo>
                <a:lnTo>
                  <a:pt x="2988727" y="0"/>
                </a:lnTo>
                <a:lnTo>
                  <a:pt x="2988727" y="2624882"/>
                </a:lnTo>
                <a:lnTo>
                  <a:pt x="0" y="262488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9381559" y="2968838"/>
            <a:ext cx="7877741" cy="813528"/>
          </a:xfrm>
          <a:prstGeom prst="rect">
            <a:avLst/>
          </a:prstGeom>
        </p:spPr>
        <p:txBody>
          <a:bodyPr anchor="t" rtlCol="false" tIns="0" lIns="0" bIns="0" rIns="0">
            <a:spAutoFit/>
          </a:bodyPr>
          <a:lstStyle/>
          <a:p>
            <a:pPr algn="l">
              <a:lnSpc>
                <a:spcPts val="2983"/>
              </a:lnSpc>
            </a:pPr>
            <a:r>
              <a:rPr lang="en-US" b="true" sz="3638" i="true" spc="-80">
                <a:solidFill>
                  <a:srgbClr val="000000"/>
                </a:solidFill>
                <a:latin typeface="Poppins Bold Italics"/>
                <a:ea typeface="Poppins Bold Italics"/>
                <a:cs typeface="Poppins Bold Italics"/>
                <a:sym typeface="Poppins Bold Italics"/>
              </a:rPr>
              <a:t>If God called your name right now, </a:t>
            </a:r>
          </a:p>
          <a:p>
            <a:pPr algn="l">
              <a:lnSpc>
                <a:spcPts val="2983"/>
              </a:lnSpc>
            </a:pPr>
          </a:p>
        </p:txBody>
      </p:sp>
      <p:sp>
        <p:nvSpPr>
          <p:cNvPr name="Freeform 9" id="9"/>
          <p:cNvSpPr/>
          <p:nvPr/>
        </p:nvSpPr>
        <p:spPr>
          <a:xfrm flipH="false" flipV="false" rot="0">
            <a:off x="15915438" y="370998"/>
            <a:ext cx="1907335" cy="1315404"/>
          </a:xfrm>
          <a:custGeom>
            <a:avLst/>
            <a:gdLst/>
            <a:ahLst/>
            <a:cxnLst/>
            <a:rect r="r" b="b" t="t" l="l"/>
            <a:pathLst>
              <a:path h="1315404" w="1907335">
                <a:moveTo>
                  <a:pt x="0" y="0"/>
                </a:moveTo>
                <a:lnTo>
                  <a:pt x="1907335" y="0"/>
                </a:lnTo>
                <a:lnTo>
                  <a:pt x="1907335" y="1315404"/>
                </a:lnTo>
                <a:lnTo>
                  <a:pt x="0" y="1315404"/>
                </a:lnTo>
                <a:lnTo>
                  <a:pt x="0" y="0"/>
                </a:lnTo>
                <a:close/>
              </a:path>
            </a:pathLst>
          </a:custGeom>
          <a:blipFill>
            <a:blip r:embed="rId9"/>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764A7"/>
        </a:solidFill>
      </p:bgPr>
    </p:bg>
    <p:spTree>
      <p:nvGrpSpPr>
        <p:cNvPr id="1" name=""/>
        <p:cNvGrpSpPr/>
        <p:nvPr/>
      </p:nvGrpSpPr>
      <p:grpSpPr>
        <a:xfrm>
          <a:off x="0" y="0"/>
          <a:ext cx="0" cy="0"/>
          <a:chOff x="0" y="0"/>
          <a:chExt cx="0" cy="0"/>
        </a:xfrm>
      </p:grpSpPr>
      <p:grpSp>
        <p:nvGrpSpPr>
          <p:cNvPr name="Group 2" id="2"/>
          <p:cNvGrpSpPr/>
          <p:nvPr/>
        </p:nvGrpSpPr>
        <p:grpSpPr>
          <a:xfrm rot="0">
            <a:off x="-121230" y="0"/>
            <a:ext cx="8307419" cy="10287000"/>
            <a:chOff x="0" y="0"/>
            <a:chExt cx="812800" cy="1006483"/>
          </a:xfrm>
        </p:grpSpPr>
        <p:sp>
          <p:nvSpPr>
            <p:cNvPr name="Freeform 3" id="3"/>
            <p:cNvSpPr/>
            <p:nvPr/>
          </p:nvSpPr>
          <p:spPr>
            <a:xfrm flipH="false" flipV="false" rot="0">
              <a:off x="0" y="0"/>
              <a:ext cx="812800" cy="1006483"/>
            </a:xfrm>
            <a:custGeom>
              <a:avLst/>
              <a:gdLst/>
              <a:ahLst/>
              <a:cxnLst/>
              <a:rect r="r" b="b" t="t" l="l"/>
              <a:pathLst>
                <a:path h="1006483" w="812800">
                  <a:moveTo>
                    <a:pt x="0" y="0"/>
                  </a:moveTo>
                  <a:lnTo>
                    <a:pt x="812800" y="0"/>
                  </a:lnTo>
                  <a:lnTo>
                    <a:pt x="812800" y="1006483"/>
                  </a:lnTo>
                  <a:lnTo>
                    <a:pt x="0" y="1006483"/>
                  </a:lnTo>
                  <a:close/>
                </a:path>
              </a:pathLst>
            </a:custGeom>
            <a:blipFill>
              <a:blip r:embed="rId2"/>
              <a:stretch>
                <a:fillRect l="-59541" t="0" r="-59541" b="0"/>
              </a:stretch>
            </a:blipFill>
          </p:spPr>
        </p:sp>
      </p:grpSp>
      <p:sp>
        <p:nvSpPr>
          <p:cNvPr name="Freeform 4" id="4"/>
          <p:cNvSpPr/>
          <p:nvPr/>
        </p:nvSpPr>
        <p:spPr>
          <a:xfrm flipH="false" flipV="false" rot="0">
            <a:off x="6757108" y="8304571"/>
            <a:ext cx="2988727" cy="2624882"/>
          </a:xfrm>
          <a:custGeom>
            <a:avLst/>
            <a:gdLst/>
            <a:ahLst/>
            <a:cxnLst/>
            <a:rect r="r" b="b" t="t" l="l"/>
            <a:pathLst>
              <a:path h="2624882" w="2988727">
                <a:moveTo>
                  <a:pt x="0" y="0"/>
                </a:moveTo>
                <a:lnTo>
                  <a:pt x="2988727" y="0"/>
                </a:lnTo>
                <a:lnTo>
                  <a:pt x="2988727" y="2624882"/>
                </a:lnTo>
                <a:lnTo>
                  <a:pt x="0" y="26248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4902377" y="-241502"/>
            <a:ext cx="3989190" cy="2540405"/>
          </a:xfrm>
          <a:custGeom>
            <a:avLst/>
            <a:gdLst/>
            <a:ahLst/>
            <a:cxnLst/>
            <a:rect r="r" b="b" t="t" l="l"/>
            <a:pathLst>
              <a:path h="2540405" w="3989190">
                <a:moveTo>
                  <a:pt x="0" y="0"/>
                </a:moveTo>
                <a:lnTo>
                  <a:pt x="3989191" y="0"/>
                </a:lnTo>
                <a:lnTo>
                  <a:pt x="3989191" y="2540404"/>
                </a:lnTo>
                <a:lnTo>
                  <a:pt x="0" y="254040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9144000" y="4573332"/>
            <a:ext cx="8899380" cy="1117132"/>
          </a:xfrm>
          <a:prstGeom prst="rect">
            <a:avLst/>
          </a:prstGeom>
        </p:spPr>
        <p:txBody>
          <a:bodyPr anchor="t" rtlCol="false" tIns="0" lIns="0" bIns="0" rIns="0">
            <a:spAutoFit/>
          </a:bodyPr>
          <a:lstStyle/>
          <a:p>
            <a:pPr algn="l">
              <a:lnSpc>
                <a:spcPts val="7328"/>
              </a:lnSpc>
            </a:pPr>
            <a:r>
              <a:rPr lang="en-US" b="true" sz="8937" spc="-196">
                <a:solidFill>
                  <a:srgbClr val="FDF5F3"/>
                </a:solidFill>
                <a:latin typeface="Poppins Bold"/>
                <a:ea typeface="Poppins Bold"/>
                <a:cs typeface="Poppins Bold"/>
                <a:sym typeface="Poppins Bold"/>
              </a:rPr>
              <a:t>JUSTIN’S STORY</a:t>
            </a:r>
          </a:p>
        </p:txBody>
      </p:sp>
      <p:sp>
        <p:nvSpPr>
          <p:cNvPr name="Freeform 7" id="7"/>
          <p:cNvSpPr/>
          <p:nvPr/>
        </p:nvSpPr>
        <p:spPr>
          <a:xfrm flipH="false" flipV="false" rot="0">
            <a:off x="15943305" y="370998"/>
            <a:ext cx="1907335" cy="1315404"/>
          </a:xfrm>
          <a:custGeom>
            <a:avLst/>
            <a:gdLst/>
            <a:ahLst/>
            <a:cxnLst/>
            <a:rect r="r" b="b" t="t" l="l"/>
            <a:pathLst>
              <a:path h="1315404" w="1907335">
                <a:moveTo>
                  <a:pt x="0" y="0"/>
                </a:moveTo>
                <a:lnTo>
                  <a:pt x="1907335" y="0"/>
                </a:lnTo>
                <a:lnTo>
                  <a:pt x="1907335" y="1315404"/>
                </a:lnTo>
                <a:lnTo>
                  <a:pt x="0" y="1315404"/>
                </a:lnTo>
                <a:lnTo>
                  <a:pt x="0" y="0"/>
                </a:lnTo>
                <a:close/>
              </a:path>
            </a:pathLst>
          </a:custGeom>
          <a:blipFill>
            <a:blip r:embed="rId7"/>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DF5F3"/>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0"/>
            <a:ext cx="18288000" cy="102870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04122"/>
        </a:solidFill>
      </p:bgPr>
    </p:bg>
    <p:spTree>
      <p:nvGrpSpPr>
        <p:cNvPr id="1" name=""/>
        <p:cNvGrpSpPr/>
        <p:nvPr/>
      </p:nvGrpSpPr>
      <p:grpSpPr>
        <a:xfrm>
          <a:off x="0" y="0"/>
          <a:ext cx="0" cy="0"/>
          <a:chOff x="0" y="0"/>
          <a:chExt cx="0" cy="0"/>
        </a:xfrm>
      </p:grpSpPr>
      <p:sp>
        <p:nvSpPr>
          <p:cNvPr name="Freeform 2" id="2"/>
          <p:cNvSpPr/>
          <p:nvPr/>
        </p:nvSpPr>
        <p:spPr>
          <a:xfrm flipH="false" flipV="false" rot="0">
            <a:off x="-699890" y="-279004"/>
            <a:ext cx="4330601" cy="2839831"/>
          </a:xfrm>
          <a:custGeom>
            <a:avLst/>
            <a:gdLst/>
            <a:ahLst/>
            <a:cxnLst/>
            <a:rect r="r" b="b" t="t" l="l"/>
            <a:pathLst>
              <a:path h="2839831" w="4330601">
                <a:moveTo>
                  <a:pt x="0" y="0"/>
                </a:moveTo>
                <a:lnTo>
                  <a:pt x="4330601" y="0"/>
                </a:lnTo>
                <a:lnTo>
                  <a:pt x="4330601" y="2839832"/>
                </a:lnTo>
                <a:lnTo>
                  <a:pt x="0" y="28398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180779" y="7057040"/>
            <a:ext cx="5338111" cy="3530719"/>
          </a:xfrm>
          <a:custGeom>
            <a:avLst/>
            <a:gdLst/>
            <a:ahLst/>
            <a:cxnLst/>
            <a:rect r="r" b="b" t="t" l="l"/>
            <a:pathLst>
              <a:path h="3530719" w="5338111">
                <a:moveTo>
                  <a:pt x="0" y="0"/>
                </a:moveTo>
                <a:lnTo>
                  <a:pt x="5338111" y="0"/>
                </a:lnTo>
                <a:lnTo>
                  <a:pt x="5338111" y="3530719"/>
                </a:lnTo>
                <a:lnTo>
                  <a:pt x="0" y="35307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8491893" y="500662"/>
            <a:ext cx="1304214" cy="1280501"/>
          </a:xfrm>
          <a:custGeom>
            <a:avLst/>
            <a:gdLst/>
            <a:ahLst/>
            <a:cxnLst/>
            <a:rect r="r" b="b" t="t" l="l"/>
            <a:pathLst>
              <a:path h="1280501" w="1304214">
                <a:moveTo>
                  <a:pt x="0" y="0"/>
                </a:moveTo>
                <a:lnTo>
                  <a:pt x="1304214" y="0"/>
                </a:lnTo>
                <a:lnTo>
                  <a:pt x="1304214" y="1280500"/>
                </a:lnTo>
                <a:lnTo>
                  <a:pt x="0" y="12805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439048" y="463135"/>
            <a:ext cx="17345454" cy="7540442"/>
          </a:xfrm>
          <a:custGeom>
            <a:avLst/>
            <a:gdLst/>
            <a:ahLst/>
            <a:cxnLst/>
            <a:rect r="r" b="b" t="t" l="l"/>
            <a:pathLst>
              <a:path h="7540442" w="17345454">
                <a:moveTo>
                  <a:pt x="0" y="0"/>
                </a:moveTo>
                <a:lnTo>
                  <a:pt x="17345454" y="0"/>
                </a:lnTo>
                <a:lnTo>
                  <a:pt x="17345454" y="7540442"/>
                </a:lnTo>
                <a:lnTo>
                  <a:pt x="0" y="7540442"/>
                </a:lnTo>
                <a:lnTo>
                  <a:pt x="0" y="0"/>
                </a:lnTo>
                <a:close/>
              </a:path>
            </a:pathLst>
          </a:custGeom>
          <a:blipFill>
            <a:blip r:embed="rId8"/>
            <a:stretch>
              <a:fillRect l="0" t="-15009" r="0" b="-15009"/>
            </a:stretch>
          </a:blipFill>
        </p:spPr>
      </p:sp>
      <p:sp>
        <p:nvSpPr>
          <p:cNvPr name="TextBox 6" id="6"/>
          <p:cNvSpPr txBox="true"/>
          <p:nvPr/>
        </p:nvSpPr>
        <p:spPr>
          <a:xfrm rot="0">
            <a:off x="439048" y="8287044"/>
            <a:ext cx="14446184" cy="1598930"/>
          </a:xfrm>
          <a:prstGeom prst="rect">
            <a:avLst/>
          </a:prstGeom>
        </p:spPr>
        <p:txBody>
          <a:bodyPr anchor="t" rtlCol="false" tIns="0" lIns="0" bIns="0" rIns="0">
            <a:spAutoFit/>
          </a:bodyPr>
          <a:lstStyle/>
          <a:p>
            <a:pPr algn="ctr">
              <a:lnSpc>
                <a:spcPts val="3220"/>
              </a:lnSpc>
            </a:pPr>
            <a:r>
              <a:rPr lang="en-US" sz="2300">
                <a:solidFill>
                  <a:srgbClr val="FDF5F3"/>
                </a:solidFill>
                <a:latin typeface="Poppins"/>
                <a:ea typeface="Poppins"/>
                <a:cs typeface="Poppins"/>
                <a:sym typeface="Poppins"/>
              </a:rPr>
              <a:t>Meet Justin, a young boy who has learned to hear God’s voice in </a:t>
            </a:r>
            <a:r>
              <a:rPr lang="en-US" sz="2300">
                <a:solidFill>
                  <a:srgbClr val="FDF5F3"/>
                </a:solidFill>
                <a:latin typeface="Poppins"/>
                <a:ea typeface="Poppins"/>
                <a:cs typeface="Poppins"/>
                <a:sym typeface="Poppins"/>
              </a:rPr>
              <a:t>a unique way. Justin is on the autism spectrum, which sometimes makes verbal communication challenging for him to speak</a:t>
            </a:r>
          </a:p>
          <a:p>
            <a:pPr algn="ctr">
              <a:lnSpc>
                <a:spcPts val="3220"/>
              </a:lnSpc>
            </a:pPr>
            <a:r>
              <a:rPr lang="en-US" sz="2300">
                <a:solidFill>
                  <a:srgbClr val="FDF5F3"/>
                </a:solidFill>
                <a:latin typeface="Poppins"/>
                <a:ea typeface="Poppins"/>
                <a:cs typeface="Poppins"/>
                <a:sym typeface="Poppins"/>
              </a:rPr>
              <a:t>with words. But that hasn’t stopped him from hearing God’s gentle whispers in his heart.</a:t>
            </a:r>
          </a:p>
          <a:p>
            <a:pPr algn="ctr">
              <a:lnSpc>
                <a:spcPts val="3220"/>
              </a:lnSpc>
            </a:pPr>
          </a:p>
        </p:txBody>
      </p:sp>
      <p:grpSp>
        <p:nvGrpSpPr>
          <p:cNvPr name="Group 7" id="7"/>
          <p:cNvGrpSpPr/>
          <p:nvPr/>
        </p:nvGrpSpPr>
        <p:grpSpPr>
          <a:xfrm rot="0">
            <a:off x="15411669" y="-514350"/>
            <a:ext cx="2876331" cy="2666563"/>
            <a:chOff x="0" y="0"/>
            <a:chExt cx="757552" cy="702305"/>
          </a:xfrm>
        </p:grpSpPr>
        <p:sp>
          <p:nvSpPr>
            <p:cNvPr name="Freeform 8" id="8"/>
            <p:cNvSpPr/>
            <p:nvPr/>
          </p:nvSpPr>
          <p:spPr>
            <a:xfrm flipH="false" flipV="false" rot="0">
              <a:off x="0" y="0"/>
              <a:ext cx="757552" cy="702305"/>
            </a:xfrm>
            <a:custGeom>
              <a:avLst/>
              <a:gdLst/>
              <a:ahLst/>
              <a:cxnLst/>
              <a:rect r="r" b="b" t="t" l="l"/>
              <a:pathLst>
                <a:path h="702305" w="757552">
                  <a:moveTo>
                    <a:pt x="137271" y="0"/>
                  </a:moveTo>
                  <a:lnTo>
                    <a:pt x="620281" y="0"/>
                  </a:lnTo>
                  <a:cubicBezTo>
                    <a:pt x="696094" y="0"/>
                    <a:pt x="757552" y="61458"/>
                    <a:pt x="757552" y="137271"/>
                  </a:cubicBezTo>
                  <a:lnTo>
                    <a:pt x="757552" y="565033"/>
                  </a:lnTo>
                  <a:cubicBezTo>
                    <a:pt x="757552" y="640846"/>
                    <a:pt x="696094" y="702305"/>
                    <a:pt x="620281" y="702305"/>
                  </a:cubicBezTo>
                  <a:lnTo>
                    <a:pt x="137271" y="702305"/>
                  </a:lnTo>
                  <a:cubicBezTo>
                    <a:pt x="61458" y="702305"/>
                    <a:pt x="0" y="640846"/>
                    <a:pt x="0" y="565033"/>
                  </a:cubicBezTo>
                  <a:lnTo>
                    <a:pt x="0" y="137271"/>
                  </a:lnTo>
                  <a:cubicBezTo>
                    <a:pt x="0" y="61458"/>
                    <a:pt x="61458" y="0"/>
                    <a:pt x="137271" y="0"/>
                  </a:cubicBezTo>
                  <a:close/>
                </a:path>
              </a:pathLst>
            </a:custGeom>
            <a:solidFill>
              <a:srgbClr val="FCF4F2"/>
            </a:solidFill>
          </p:spPr>
        </p:sp>
        <p:sp>
          <p:nvSpPr>
            <p:cNvPr name="TextBox 9" id="9"/>
            <p:cNvSpPr txBox="true"/>
            <p:nvPr/>
          </p:nvSpPr>
          <p:spPr>
            <a:xfrm>
              <a:off x="0" y="-76200"/>
              <a:ext cx="757552" cy="778505"/>
            </a:xfrm>
            <a:prstGeom prst="rect">
              <a:avLst/>
            </a:prstGeom>
          </p:spPr>
          <p:txBody>
            <a:bodyPr anchor="ctr" rtlCol="false" tIns="50800" lIns="50800" bIns="50800" rIns="50800"/>
            <a:lstStyle/>
            <a:p>
              <a:pPr algn="ctr">
                <a:lnSpc>
                  <a:spcPts val="3510"/>
                </a:lnSpc>
              </a:pPr>
            </a:p>
          </p:txBody>
        </p:sp>
      </p:grpSp>
      <p:sp>
        <p:nvSpPr>
          <p:cNvPr name="Freeform 10" id="10"/>
          <p:cNvSpPr/>
          <p:nvPr/>
        </p:nvSpPr>
        <p:spPr>
          <a:xfrm flipH="false" flipV="false" rot="0">
            <a:off x="15915438" y="370998"/>
            <a:ext cx="1907335" cy="1315404"/>
          </a:xfrm>
          <a:custGeom>
            <a:avLst/>
            <a:gdLst/>
            <a:ahLst/>
            <a:cxnLst/>
            <a:rect r="r" b="b" t="t" l="l"/>
            <a:pathLst>
              <a:path h="1315404" w="1907335">
                <a:moveTo>
                  <a:pt x="0" y="0"/>
                </a:moveTo>
                <a:lnTo>
                  <a:pt x="1907335" y="0"/>
                </a:lnTo>
                <a:lnTo>
                  <a:pt x="1907335" y="1315404"/>
                </a:lnTo>
                <a:lnTo>
                  <a:pt x="0" y="1315404"/>
                </a:lnTo>
                <a:lnTo>
                  <a:pt x="0" y="0"/>
                </a:lnTo>
                <a:close/>
              </a:path>
            </a:pathLst>
          </a:custGeom>
          <a:blipFill>
            <a:blip r:embed="rId9"/>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764A7"/>
        </a:solidFill>
      </p:bgPr>
    </p:bg>
    <p:spTree>
      <p:nvGrpSpPr>
        <p:cNvPr id="1" name=""/>
        <p:cNvGrpSpPr/>
        <p:nvPr/>
      </p:nvGrpSpPr>
      <p:grpSpPr>
        <a:xfrm>
          <a:off x="0" y="0"/>
          <a:ext cx="0" cy="0"/>
          <a:chOff x="0" y="0"/>
          <a:chExt cx="0" cy="0"/>
        </a:xfrm>
      </p:grpSpPr>
      <p:grpSp>
        <p:nvGrpSpPr>
          <p:cNvPr name="Group 2" id="2"/>
          <p:cNvGrpSpPr/>
          <p:nvPr/>
        </p:nvGrpSpPr>
        <p:grpSpPr>
          <a:xfrm rot="0">
            <a:off x="7767658" y="0"/>
            <a:ext cx="10520342" cy="10287000"/>
            <a:chOff x="0" y="0"/>
            <a:chExt cx="831237" cy="812800"/>
          </a:xfrm>
        </p:grpSpPr>
        <p:sp>
          <p:nvSpPr>
            <p:cNvPr name="Freeform 3" id="3"/>
            <p:cNvSpPr/>
            <p:nvPr/>
          </p:nvSpPr>
          <p:spPr>
            <a:xfrm flipH="false" flipV="false" rot="0">
              <a:off x="0" y="0"/>
              <a:ext cx="831237" cy="812800"/>
            </a:xfrm>
            <a:custGeom>
              <a:avLst/>
              <a:gdLst/>
              <a:ahLst/>
              <a:cxnLst/>
              <a:rect r="r" b="b" t="t" l="l"/>
              <a:pathLst>
                <a:path h="812800" w="831237">
                  <a:moveTo>
                    <a:pt x="0" y="0"/>
                  </a:moveTo>
                  <a:lnTo>
                    <a:pt x="831237" y="0"/>
                  </a:lnTo>
                  <a:lnTo>
                    <a:pt x="831237" y="812800"/>
                  </a:lnTo>
                  <a:lnTo>
                    <a:pt x="0" y="812800"/>
                  </a:lnTo>
                  <a:close/>
                </a:path>
              </a:pathLst>
            </a:custGeom>
            <a:blipFill>
              <a:blip r:embed="rId2"/>
              <a:stretch>
                <a:fillRect l="-36742" t="0" r="-36742" b="0"/>
              </a:stretch>
            </a:blipFill>
          </p:spPr>
        </p:sp>
      </p:grpSp>
      <p:sp>
        <p:nvSpPr>
          <p:cNvPr name="Freeform 4" id="4"/>
          <p:cNvSpPr/>
          <p:nvPr/>
        </p:nvSpPr>
        <p:spPr>
          <a:xfrm flipH="false" flipV="false" rot="0">
            <a:off x="6401574" y="-1206237"/>
            <a:ext cx="2304288" cy="4114800"/>
          </a:xfrm>
          <a:custGeom>
            <a:avLst/>
            <a:gdLst/>
            <a:ahLst/>
            <a:cxnLst/>
            <a:rect r="r" b="b" t="t" l="l"/>
            <a:pathLst>
              <a:path h="4114800" w="2304288">
                <a:moveTo>
                  <a:pt x="0" y="0"/>
                </a:moveTo>
                <a:lnTo>
                  <a:pt x="2304288" y="0"/>
                </a:lnTo>
                <a:lnTo>
                  <a:pt x="230428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838312" y="4161291"/>
            <a:ext cx="5761913" cy="2986405"/>
          </a:xfrm>
          <a:prstGeom prst="rect">
            <a:avLst/>
          </a:prstGeom>
        </p:spPr>
        <p:txBody>
          <a:bodyPr anchor="t" rtlCol="false" tIns="0" lIns="0" bIns="0" rIns="0">
            <a:spAutoFit/>
          </a:bodyPr>
          <a:lstStyle/>
          <a:p>
            <a:pPr algn="ctr">
              <a:lnSpc>
                <a:spcPts val="3919"/>
              </a:lnSpc>
            </a:pPr>
            <a:r>
              <a:rPr lang="en-US" sz="2799">
                <a:solidFill>
                  <a:srgbClr val="FDF5F3"/>
                </a:solidFill>
                <a:latin typeface="Poppins"/>
                <a:ea typeface="Poppins"/>
                <a:cs typeface="Poppins"/>
                <a:sym typeface="Poppins"/>
              </a:rPr>
              <a:t>One day, as Justin prayed quietly, he felt God speaking to his heart: “It’s okay to be different because I </a:t>
            </a:r>
            <a:r>
              <a:rPr lang="en-US" sz="2799">
                <a:solidFill>
                  <a:srgbClr val="FDF5F3"/>
                </a:solidFill>
                <a:latin typeface="Poppins"/>
                <a:ea typeface="Poppins"/>
                <a:cs typeface="Poppins"/>
                <a:sym typeface="Poppins"/>
              </a:rPr>
              <a:t>have a big purpose for you.”</a:t>
            </a:r>
          </a:p>
          <a:p>
            <a:pPr algn="ctr">
              <a:lnSpc>
                <a:spcPts val="3919"/>
              </a:lnSpc>
            </a:pPr>
          </a:p>
        </p:txBody>
      </p:sp>
      <p:grpSp>
        <p:nvGrpSpPr>
          <p:cNvPr name="Group 6" id="6"/>
          <p:cNvGrpSpPr/>
          <p:nvPr/>
        </p:nvGrpSpPr>
        <p:grpSpPr>
          <a:xfrm rot="0">
            <a:off x="15411669" y="-514350"/>
            <a:ext cx="2876331" cy="2666563"/>
            <a:chOff x="0" y="0"/>
            <a:chExt cx="757552" cy="702305"/>
          </a:xfrm>
        </p:grpSpPr>
        <p:sp>
          <p:nvSpPr>
            <p:cNvPr name="Freeform 7" id="7"/>
            <p:cNvSpPr/>
            <p:nvPr/>
          </p:nvSpPr>
          <p:spPr>
            <a:xfrm flipH="false" flipV="false" rot="0">
              <a:off x="0" y="0"/>
              <a:ext cx="757552" cy="702305"/>
            </a:xfrm>
            <a:custGeom>
              <a:avLst/>
              <a:gdLst/>
              <a:ahLst/>
              <a:cxnLst/>
              <a:rect r="r" b="b" t="t" l="l"/>
              <a:pathLst>
                <a:path h="702305" w="757552">
                  <a:moveTo>
                    <a:pt x="137271" y="0"/>
                  </a:moveTo>
                  <a:lnTo>
                    <a:pt x="620281" y="0"/>
                  </a:lnTo>
                  <a:cubicBezTo>
                    <a:pt x="696094" y="0"/>
                    <a:pt x="757552" y="61458"/>
                    <a:pt x="757552" y="137271"/>
                  </a:cubicBezTo>
                  <a:lnTo>
                    <a:pt x="757552" y="565033"/>
                  </a:lnTo>
                  <a:cubicBezTo>
                    <a:pt x="757552" y="640846"/>
                    <a:pt x="696094" y="702305"/>
                    <a:pt x="620281" y="702305"/>
                  </a:cubicBezTo>
                  <a:lnTo>
                    <a:pt x="137271" y="702305"/>
                  </a:lnTo>
                  <a:cubicBezTo>
                    <a:pt x="61458" y="702305"/>
                    <a:pt x="0" y="640846"/>
                    <a:pt x="0" y="565033"/>
                  </a:cubicBezTo>
                  <a:lnTo>
                    <a:pt x="0" y="137271"/>
                  </a:lnTo>
                  <a:cubicBezTo>
                    <a:pt x="0" y="61458"/>
                    <a:pt x="61458" y="0"/>
                    <a:pt x="137271" y="0"/>
                  </a:cubicBezTo>
                  <a:close/>
                </a:path>
              </a:pathLst>
            </a:custGeom>
            <a:solidFill>
              <a:srgbClr val="FCF4F2"/>
            </a:solidFill>
          </p:spPr>
        </p:sp>
        <p:sp>
          <p:nvSpPr>
            <p:cNvPr name="TextBox 8" id="8"/>
            <p:cNvSpPr txBox="true"/>
            <p:nvPr/>
          </p:nvSpPr>
          <p:spPr>
            <a:xfrm>
              <a:off x="0" y="-76200"/>
              <a:ext cx="757552" cy="778505"/>
            </a:xfrm>
            <a:prstGeom prst="rect">
              <a:avLst/>
            </a:prstGeom>
          </p:spPr>
          <p:txBody>
            <a:bodyPr anchor="ctr" rtlCol="false" tIns="50800" lIns="50800" bIns="50800" rIns="50800"/>
            <a:lstStyle/>
            <a:p>
              <a:pPr algn="ctr">
                <a:lnSpc>
                  <a:spcPts val="3510"/>
                </a:lnSpc>
              </a:pPr>
            </a:p>
          </p:txBody>
        </p:sp>
      </p:grpSp>
      <p:sp>
        <p:nvSpPr>
          <p:cNvPr name="Freeform 9" id="9"/>
          <p:cNvSpPr/>
          <p:nvPr/>
        </p:nvSpPr>
        <p:spPr>
          <a:xfrm flipH="false" flipV="false" rot="0">
            <a:off x="15915438" y="370998"/>
            <a:ext cx="1907335" cy="1315404"/>
          </a:xfrm>
          <a:custGeom>
            <a:avLst/>
            <a:gdLst/>
            <a:ahLst/>
            <a:cxnLst/>
            <a:rect r="r" b="b" t="t" l="l"/>
            <a:pathLst>
              <a:path h="1315404" w="1907335">
                <a:moveTo>
                  <a:pt x="0" y="0"/>
                </a:moveTo>
                <a:lnTo>
                  <a:pt x="1907335" y="0"/>
                </a:lnTo>
                <a:lnTo>
                  <a:pt x="1907335" y="1315404"/>
                </a:lnTo>
                <a:lnTo>
                  <a:pt x="0" y="1315404"/>
                </a:lnTo>
                <a:lnTo>
                  <a:pt x="0" y="0"/>
                </a:lnTo>
                <a:close/>
              </a:path>
            </a:pathLst>
          </a:custGeom>
          <a:blipFill>
            <a:blip r:embed="rId5"/>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9BE3C"/>
        </a:solidFill>
      </p:bgPr>
    </p:bg>
    <p:spTree>
      <p:nvGrpSpPr>
        <p:cNvPr id="1" name=""/>
        <p:cNvGrpSpPr/>
        <p:nvPr/>
      </p:nvGrpSpPr>
      <p:grpSpPr>
        <a:xfrm>
          <a:off x="0" y="0"/>
          <a:ext cx="0" cy="0"/>
          <a:chOff x="0" y="0"/>
          <a:chExt cx="0" cy="0"/>
        </a:xfrm>
      </p:grpSpPr>
      <p:grpSp>
        <p:nvGrpSpPr>
          <p:cNvPr name="Group 2" id="2"/>
          <p:cNvGrpSpPr/>
          <p:nvPr/>
        </p:nvGrpSpPr>
        <p:grpSpPr>
          <a:xfrm rot="0">
            <a:off x="-121230" y="0"/>
            <a:ext cx="18409230" cy="7742199"/>
            <a:chOff x="0" y="0"/>
            <a:chExt cx="1801164" cy="757499"/>
          </a:xfrm>
        </p:grpSpPr>
        <p:sp>
          <p:nvSpPr>
            <p:cNvPr name="Freeform 3" id="3"/>
            <p:cNvSpPr/>
            <p:nvPr/>
          </p:nvSpPr>
          <p:spPr>
            <a:xfrm flipH="false" flipV="false" rot="0">
              <a:off x="0" y="0"/>
              <a:ext cx="1801164" cy="757499"/>
            </a:xfrm>
            <a:custGeom>
              <a:avLst/>
              <a:gdLst/>
              <a:ahLst/>
              <a:cxnLst/>
              <a:rect r="r" b="b" t="t" l="l"/>
              <a:pathLst>
                <a:path h="757499" w="1801164">
                  <a:moveTo>
                    <a:pt x="0" y="0"/>
                  </a:moveTo>
                  <a:lnTo>
                    <a:pt x="1801164" y="0"/>
                  </a:lnTo>
                  <a:lnTo>
                    <a:pt x="1801164" y="757499"/>
                  </a:lnTo>
                  <a:lnTo>
                    <a:pt x="0" y="757499"/>
                  </a:lnTo>
                  <a:close/>
                </a:path>
              </a:pathLst>
            </a:custGeom>
            <a:blipFill>
              <a:blip r:embed="rId2"/>
              <a:stretch>
                <a:fillRect l="0" t="-17198" r="0" b="-17198"/>
              </a:stretch>
            </a:blipFill>
          </p:spPr>
        </p:sp>
      </p:grpSp>
      <p:sp>
        <p:nvSpPr>
          <p:cNvPr name="Freeform 4" id="4"/>
          <p:cNvSpPr/>
          <p:nvPr/>
        </p:nvSpPr>
        <p:spPr>
          <a:xfrm flipH="false" flipV="false" rot="0">
            <a:off x="-700574" y="6024315"/>
            <a:ext cx="2235698" cy="2859614"/>
          </a:xfrm>
          <a:custGeom>
            <a:avLst/>
            <a:gdLst/>
            <a:ahLst/>
            <a:cxnLst/>
            <a:rect r="r" b="b" t="t" l="l"/>
            <a:pathLst>
              <a:path h="2859614" w="2235698">
                <a:moveTo>
                  <a:pt x="0" y="0"/>
                </a:moveTo>
                <a:lnTo>
                  <a:pt x="2235698" y="0"/>
                </a:lnTo>
                <a:lnTo>
                  <a:pt x="2235698" y="2859614"/>
                </a:lnTo>
                <a:lnTo>
                  <a:pt x="0" y="28596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2050321" y="8227339"/>
            <a:ext cx="15772452" cy="1628775"/>
          </a:xfrm>
          <a:prstGeom prst="rect">
            <a:avLst/>
          </a:prstGeom>
        </p:spPr>
        <p:txBody>
          <a:bodyPr anchor="t" rtlCol="false" tIns="0" lIns="0" bIns="0" rIns="0">
            <a:spAutoFit/>
          </a:bodyPr>
          <a:lstStyle/>
          <a:p>
            <a:pPr algn="ctr">
              <a:lnSpc>
                <a:spcPts val="4480"/>
              </a:lnSpc>
            </a:pPr>
            <a:r>
              <a:rPr lang="en-US" sz="3200">
                <a:solidFill>
                  <a:srgbClr val="003249"/>
                </a:solidFill>
                <a:latin typeface="Poppins"/>
                <a:ea typeface="Poppins"/>
                <a:cs typeface="Poppins"/>
                <a:sym typeface="Poppins"/>
              </a:rPr>
              <a:t>Over time, he wrote messages of encouragement, hope, and love - touching his friends, family, and even strangers.</a:t>
            </a:r>
          </a:p>
          <a:p>
            <a:pPr algn="ctr">
              <a:lnSpc>
                <a:spcPts val="3919"/>
              </a:lnSpc>
            </a:pPr>
          </a:p>
        </p:txBody>
      </p:sp>
      <p:grpSp>
        <p:nvGrpSpPr>
          <p:cNvPr name="Group 6" id="6"/>
          <p:cNvGrpSpPr/>
          <p:nvPr/>
        </p:nvGrpSpPr>
        <p:grpSpPr>
          <a:xfrm rot="0">
            <a:off x="15411669" y="-514350"/>
            <a:ext cx="2876331" cy="2666563"/>
            <a:chOff x="0" y="0"/>
            <a:chExt cx="757552" cy="702305"/>
          </a:xfrm>
        </p:grpSpPr>
        <p:sp>
          <p:nvSpPr>
            <p:cNvPr name="Freeform 7" id="7"/>
            <p:cNvSpPr/>
            <p:nvPr/>
          </p:nvSpPr>
          <p:spPr>
            <a:xfrm flipH="false" flipV="false" rot="0">
              <a:off x="0" y="0"/>
              <a:ext cx="757552" cy="702305"/>
            </a:xfrm>
            <a:custGeom>
              <a:avLst/>
              <a:gdLst/>
              <a:ahLst/>
              <a:cxnLst/>
              <a:rect r="r" b="b" t="t" l="l"/>
              <a:pathLst>
                <a:path h="702305" w="757552">
                  <a:moveTo>
                    <a:pt x="137271" y="0"/>
                  </a:moveTo>
                  <a:lnTo>
                    <a:pt x="620281" y="0"/>
                  </a:lnTo>
                  <a:cubicBezTo>
                    <a:pt x="696094" y="0"/>
                    <a:pt x="757552" y="61458"/>
                    <a:pt x="757552" y="137271"/>
                  </a:cubicBezTo>
                  <a:lnTo>
                    <a:pt x="757552" y="565033"/>
                  </a:lnTo>
                  <a:cubicBezTo>
                    <a:pt x="757552" y="640846"/>
                    <a:pt x="696094" y="702305"/>
                    <a:pt x="620281" y="702305"/>
                  </a:cubicBezTo>
                  <a:lnTo>
                    <a:pt x="137271" y="702305"/>
                  </a:lnTo>
                  <a:cubicBezTo>
                    <a:pt x="61458" y="702305"/>
                    <a:pt x="0" y="640846"/>
                    <a:pt x="0" y="565033"/>
                  </a:cubicBezTo>
                  <a:lnTo>
                    <a:pt x="0" y="137271"/>
                  </a:lnTo>
                  <a:cubicBezTo>
                    <a:pt x="0" y="61458"/>
                    <a:pt x="61458" y="0"/>
                    <a:pt x="137271" y="0"/>
                  </a:cubicBezTo>
                  <a:close/>
                </a:path>
              </a:pathLst>
            </a:custGeom>
            <a:solidFill>
              <a:srgbClr val="FCF4F2"/>
            </a:solidFill>
          </p:spPr>
        </p:sp>
        <p:sp>
          <p:nvSpPr>
            <p:cNvPr name="TextBox 8" id="8"/>
            <p:cNvSpPr txBox="true"/>
            <p:nvPr/>
          </p:nvSpPr>
          <p:spPr>
            <a:xfrm>
              <a:off x="0" y="-76200"/>
              <a:ext cx="757552" cy="778505"/>
            </a:xfrm>
            <a:prstGeom prst="rect">
              <a:avLst/>
            </a:prstGeom>
          </p:spPr>
          <p:txBody>
            <a:bodyPr anchor="ctr" rtlCol="false" tIns="50800" lIns="50800" bIns="50800" rIns="50800"/>
            <a:lstStyle/>
            <a:p>
              <a:pPr algn="ctr">
                <a:lnSpc>
                  <a:spcPts val="3510"/>
                </a:lnSpc>
              </a:pPr>
            </a:p>
          </p:txBody>
        </p:sp>
      </p:grpSp>
      <p:sp>
        <p:nvSpPr>
          <p:cNvPr name="Freeform 9" id="9"/>
          <p:cNvSpPr/>
          <p:nvPr/>
        </p:nvSpPr>
        <p:spPr>
          <a:xfrm flipH="false" flipV="false" rot="0">
            <a:off x="15915438" y="370998"/>
            <a:ext cx="1907335" cy="1315404"/>
          </a:xfrm>
          <a:custGeom>
            <a:avLst/>
            <a:gdLst/>
            <a:ahLst/>
            <a:cxnLst/>
            <a:rect r="r" b="b" t="t" l="l"/>
            <a:pathLst>
              <a:path h="1315404" w="1907335">
                <a:moveTo>
                  <a:pt x="0" y="0"/>
                </a:moveTo>
                <a:lnTo>
                  <a:pt x="1907335" y="0"/>
                </a:lnTo>
                <a:lnTo>
                  <a:pt x="1907335" y="1315404"/>
                </a:lnTo>
                <a:lnTo>
                  <a:pt x="0" y="1315404"/>
                </a:lnTo>
                <a:lnTo>
                  <a:pt x="0" y="0"/>
                </a:lnTo>
                <a:close/>
              </a:path>
            </a:pathLst>
          </a:custGeom>
          <a:blipFill>
            <a:blip r:embed="rId5"/>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DF5F3"/>
        </a:solidFill>
      </p:bgPr>
    </p:bg>
    <p:spTree>
      <p:nvGrpSpPr>
        <p:cNvPr id="1" name=""/>
        <p:cNvGrpSpPr/>
        <p:nvPr/>
      </p:nvGrpSpPr>
      <p:grpSpPr>
        <a:xfrm>
          <a:off x="0" y="0"/>
          <a:ext cx="0" cy="0"/>
          <a:chOff x="0" y="0"/>
          <a:chExt cx="0" cy="0"/>
        </a:xfrm>
      </p:grpSpPr>
      <p:sp>
        <p:nvSpPr>
          <p:cNvPr name="Freeform 2" id="2"/>
          <p:cNvSpPr/>
          <p:nvPr/>
        </p:nvSpPr>
        <p:spPr>
          <a:xfrm flipH="false" flipV="false" rot="0">
            <a:off x="14334623" y="1996579"/>
            <a:ext cx="3161630" cy="2776736"/>
          </a:xfrm>
          <a:custGeom>
            <a:avLst/>
            <a:gdLst/>
            <a:ahLst/>
            <a:cxnLst/>
            <a:rect r="r" b="b" t="t" l="l"/>
            <a:pathLst>
              <a:path h="2776736" w="3161630">
                <a:moveTo>
                  <a:pt x="0" y="0"/>
                </a:moveTo>
                <a:lnTo>
                  <a:pt x="3161630" y="0"/>
                </a:lnTo>
                <a:lnTo>
                  <a:pt x="3161630" y="2776736"/>
                </a:lnTo>
                <a:lnTo>
                  <a:pt x="0" y="27767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161822" y="2460326"/>
            <a:ext cx="13753616" cy="3604130"/>
          </a:xfrm>
          <a:prstGeom prst="rect">
            <a:avLst/>
          </a:prstGeom>
        </p:spPr>
        <p:txBody>
          <a:bodyPr anchor="t" rtlCol="false" tIns="0" lIns="0" bIns="0" rIns="0">
            <a:spAutoFit/>
          </a:bodyPr>
          <a:lstStyle/>
          <a:p>
            <a:pPr algn="ctr">
              <a:lnSpc>
                <a:spcPts val="9205"/>
              </a:lnSpc>
            </a:pPr>
            <a:r>
              <a:rPr lang="en-US" b="true" sz="8445" spc="-185">
                <a:solidFill>
                  <a:srgbClr val="F15E3D"/>
                </a:solidFill>
                <a:latin typeface="Poppins Bold"/>
                <a:ea typeface="Poppins Bold"/>
                <a:cs typeface="Poppins Bold"/>
                <a:sym typeface="Poppins Bold"/>
              </a:rPr>
              <a:t>Justin believes everyone can hear God’s voice</a:t>
            </a:r>
          </a:p>
          <a:p>
            <a:pPr algn="ctr">
              <a:lnSpc>
                <a:spcPts val="9205"/>
              </a:lnSpc>
            </a:pPr>
          </a:p>
        </p:txBody>
      </p:sp>
      <p:sp>
        <p:nvSpPr>
          <p:cNvPr name="Freeform 4" id="4"/>
          <p:cNvSpPr/>
          <p:nvPr/>
        </p:nvSpPr>
        <p:spPr>
          <a:xfrm flipH="false" flipV="false" rot="0">
            <a:off x="-1172480" y="-1186981"/>
            <a:ext cx="4646534" cy="4114800"/>
          </a:xfrm>
          <a:custGeom>
            <a:avLst/>
            <a:gdLst/>
            <a:ahLst/>
            <a:cxnLst/>
            <a:rect r="r" b="b" t="t" l="l"/>
            <a:pathLst>
              <a:path h="4114800" w="4646534">
                <a:moveTo>
                  <a:pt x="0" y="0"/>
                </a:moveTo>
                <a:lnTo>
                  <a:pt x="4646533" y="0"/>
                </a:lnTo>
                <a:lnTo>
                  <a:pt x="464653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2502539" y="5057775"/>
            <a:ext cx="13282923" cy="3376295"/>
          </a:xfrm>
          <a:prstGeom prst="rect">
            <a:avLst/>
          </a:prstGeom>
        </p:spPr>
        <p:txBody>
          <a:bodyPr anchor="t" rtlCol="false" tIns="0" lIns="0" bIns="0" rIns="0">
            <a:spAutoFit/>
          </a:bodyPr>
          <a:lstStyle/>
          <a:p>
            <a:pPr algn="ctr">
              <a:lnSpc>
                <a:spcPts val="4480"/>
              </a:lnSpc>
            </a:pPr>
            <a:r>
              <a:rPr lang="en-US" sz="3200">
                <a:solidFill>
                  <a:srgbClr val="0764A7"/>
                </a:solidFill>
                <a:latin typeface="Poppins"/>
                <a:ea typeface="Poppins"/>
                <a:cs typeface="Poppins"/>
                <a:sym typeface="Poppins"/>
              </a:rPr>
              <a:t>Just like Samuel, Justin discovered that God speaks to anyone who’s willing to listen, no matter how old </a:t>
            </a:r>
            <a:r>
              <a:rPr lang="en-US" sz="3200">
                <a:solidFill>
                  <a:srgbClr val="0764A7"/>
                </a:solidFill>
                <a:latin typeface="Poppins"/>
                <a:ea typeface="Poppins"/>
                <a:cs typeface="Poppins"/>
                <a:sym typeface="Poppins"/>
              </a:rPr>
              <a:t>they are or how they communicate. Justin believes everyone can hear God’s voice if they open their hearts. And when they do, it lifts them up and reminds them of their unique purpose.</a:t>
            </a:r>
          </a:p>
          <a:p>
            <a:pPr algn="ctr">
              <a:lnSpc>
                <a:spcPts val="4480"/>
              </a:lnSpc>
            </a:pPr>
          </a:p>
        </p:txBody>
      </p:sp>
      <p:sp>
        <p:nvSpPr>
          <p:cNvPr name="Freeform 6" id="6"/>
          <p:cNvSpPr/>
          <p:nvPr/>
        </p:nvSpPr>
        <p:spPr>
          <a:xfrm flipH="false" flipV="false" rot="0">
            <a:off x="15915438" y="370998"/>
            <a:ext cx="1907335" cy="1315404"/>
          </a:xfrm>
          <a:custGeom>
            <a:avLst/>
            <a:gdLst/>
            <a:ahLst/>
            <a:cxnLst/>
            <a:rect r="r" b="b" t="t" l="l"/>
            <a:pathLst>
              <a:path h="1315404" w="1907335">
                <a:moveTo>
                  <a:pt x="0" y="0"/>
                </a:moveTo>
                <a:lnTo>
                  <a:pt x="1907335" y="0"/>
                </a:lnTo>
                <a:lnTo>
                  <a:pt x="1907335" y="1315404"/>
                </a:lnTo>
                <a:lnTo>
                  <a:pt x="0" y="1315404"/>
                </a:lnTo>
                <a:lnTo>
                  <a:pt x="0" y="0"/>
                </a:lnTo>
                <a:close/>
              </a:path>
            </a:pathLst>
          </a:custGeom>
          <a:blipFill>
            <a:blip r:embed="rId6"/>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352373" y="1822043"/>
            <a:ext cx="3158475" cy="2901920"/>
          </a:xfrm>
          <a:custGeom>
            <a:avLst/>
            <a:gdLst/>
            <a:ahLst/>
            <a:cxnLst/>
            <a:rect r="r" b="b" t="t" l="l"/>
            <a:pathLst>
              <a:path h="2901920" w="3158475">
                <a:moveTo>
                  <a:pt x="0" y="0"/>
                </a:moveTo>
                <a:lnTo>
                  <a:pt x="3158475" y="0"/>
                </a:lnTo>
                <a:lnTo>
                  <a:pt x="3158475" y="2901920"/>
                </a:lnTo>
                <a:lnTo>
                  <a:pt x="0" y="29019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857761" y="3425403"/>
            <a:ext cx="14057677" cy="3001937"/>
          </a:xfrm>
          <a:prstGeom prst="rect">
            <a:avLst/>
          </a:prstGeom>
        </p:spPr>
        <p:txBody>
          <a:bodyPr anchor="t" rtlCol="false" tIns="0" lIns="0" bIns="0" rIns="0">
            <a:spAutoFit/>
          </a:bodyPr>
          <a:lstStyle/>
          <a:p>
            <a:pPr algn="ctr">
              <a:lnSpc>
                <a:spcPts val="7494"/>
              </a:lnSpc>
            </a:pPr>
            <a:r>
              <a:rPr lang="en-US" b="true" sz="8235" spc="-181">
                <a:solidFill>
                  <a:srgbClr val="F15E3D"/>
                </a:solidFill>
                <a:latin typeface="Poppins Bold"/>
                <a:ea typeface="Poppins Bold"/>
                <a:cs typeface="Poppins Bold"/>
                <a:sym typeface="Poppins Bold"/>
              </a:rPr>
              <a:t>What do you think God might be saying to you?”</a:t>
            </a:r>
          </a:p>
          <a:p>
            <a:pPr algn="ctr">
              <a:lnSpc>
                <a:spcPts val="7494"/>
              </a:lnSpc>
            </a:pPr>
          </a:p>
        </p:txBody>
      </p:sp>
      <p:sp>
        <p:nvSpPr>
          <p:cNvPr name="TextBox 5" id="5"/>
          <p:cNvSpPr txBox="true"/>
          <p:nvPr/>
        </p:nvSpPr>
        <p:spPr>
          <a:xfrm rot="0">
            <a:off x="3351148" y="5686141"/>
            <a:ext cx="10835622" cy="2814320"/>
          </a:xfrm>
          <a:prstGeom prst="rect">
            <a:avLst/>
          </a:prstGeom>
        </p:spPr>
        <p:txBody>
          <a:bodyPr anchor="t" rtlCol="false" tIns="0" lIns="0" bIns="0" rIns="0">
            <a:spAutoFit/>
          </a:bodyPr>
          <a:lstStyle/>
          <a:p>
            <a:pPr algn="ctr">
              <a:lnSpc>
                <a:spcPts val="4480"/>
              </a:lnSpc>
            </a:pPr>
            <a:r>
              <a:rPr lang="en-US" sz="3200" b="true">
                <a:solidFill>
                  <a:srgbClr val="0764A7"/>
                </a:solidFill>
                <a:latin typeface="Poppins Bold"/>
                <a:ea typeface="Poppins Bold"/>
                <a:cs typeface="Poppins Bold"/>
                <a:sym typeface="Poppins Bold"/>
              </a:rPr>
              <a:t>That could be God speaking to you, like a best friend who truly knows you, or a loving Father who cares </a:t>
            </a:r>
            <a:r>
              <a:rPr lang="en-US" sz="3200" b="true">
                <a:solidFill>
                  <a:srgbClr val="0764A7"/>
                </a:solidFill>
                <a:latin typeface="Poppins Bold"/>
                <a:ea typeface="Poppins Bold"/>
                <a:cs typeface="Poppins Bold"/>
                <a:sym typeface="Poppins Bold"/>
              </a:rPr>
              <a:t>about every detail of your life. Just like Samuel, God wants to speak to you.</a:t>
            </a:r>
          </a:p>
          <a:p>
            <a:pPr algn="ctr">
              <a:lnSpc>
                <a:spcPts val="4480"/>
              </a:lnSpc>
            </a:pPr>
          </a:p>
        </p:txBody>
      </p:sp>
      <p:sp>
        <p:nvSpPr>
          <p:cNvPr name="Freeform 6" id="6"/>
          <p:cNvSpPr/>
          <p:nvPr/>
        </p:nvSpPr>
        <p:spPr>
          <a:xfrm flipH="false" flipV="false" rot="0">
            <a:off x="15915438" y="370998"/>
            <a:ext cx="1907335" cy="1315404"/>
          </a:xfrm>
          <a:custGeom>
            <a:avLst/>
            <a:gdLst/>
            <a:ahLst/>
            <a:cxnLst/>
            <a:rect r="r" b="b" t="t" l="l"/>
            <a:pathLst>
              <a:path h="1315404" w="1907335">
                <a:moveTo>
                  <a:pt x="0" y="0"/>
                </a:moveTo>
                <a:lnTo>
                  <a:pt x="1907335" y="0"/>
                </a:lnTo>
                <a:lnTo>
                  <a:pt x="1907335" y="1315404"/>
                </a:lnTo>
                <a:lnTo>
                  <a:pt x="0" y="1315404"/>
                </a:lnTo>
                <a:lnTo>
                  <a:pt x="0" y="0"/>
                </a:lnTo>
                <a:close/>
              </a:path>
            </a:pathLst>
          </a:custGeom>
          <a:blipFill>
            <a:blip r:embed="rId5"/>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764A7"/>
        </a:solidFill>
      </p:bgPr>
    </p:bg>
    <p:spTree>
      <p:nvGrpSpPr>
        <p:cNvPr id="1" name=""/>
        <p:cNvGrpSpPr/>
        <p:nvPr/>
      </p:nvGrpSpPr>
      <p:grpSpPr>
        <a:xfrm>
          <a:off x="0" y="0"/>
          <a:ext cx="0" cy="0"/>
          <a:chOff x="0" y="0"/>
          <a:chExt cx="0" cy="0"/>
        </a:xfrm>
      </p:grpSpPr>
      <p:sp>
        <p:nvSpPr>
          <p:cNvPr name="TextBox 2" id="2"/>
          <p:cNvSpPr txBox="true"/>
          <p:nvPr/>
        </p:nvSpPr>
        <p:spPr>
          <a:xfrm rot="0">
            <a:off x="2531786" y="4606049"/>
            <a:ext cx="13224428" cy="1370176"/>
          </a:xfrm>
          <a:prstGeom prst="rect">
            <a:avLst/>
          </a:prstGeom>
        </p:spPr>
        <p:txBody>
          <a:bodyPr anchor="t" rtlCol="false" tIns="0" lIns="0" bIns="0" rIns="0">
            <a:spAutoFit/>
          </a:bodyPr>
          <a:lstStyle/>
          <a:p>
            <a:pPr algn="ctr">
              <a:lnSpc>
                <a:spcPts val="9000"/>
              </a:lnSpc>
            </a:pPr>
            <a:r>
              <a:rPr lang="en-US" b="true" sz="10976" spc="-241">
                <a:solidFill>
                  <a:srgbClr val="FDF5F3"/>
                </a:solidFill>
                <a:latin typeface="Poppins Bold"/>
                <a:ea typeface="Poppins Bold"/>
                <a:cs typeface="Poppins Bold"/>
                <a:sym typeface="Poppins Bold"/>
              </a:rPr>
              <a:t>LET’S GET STARTED!</a:t>
            </a:r>
          </a:p>
        </p:txBody>
      </p:sp>
      <p:sp>
        <p:nvSpPr>
          <p:cNvPr name="Freeform 3" id="3"/>
          <p:cNvSpPr/>
          <p:nvPr/>
        </p:nvSpPr>
        <p:spPr>
          <a:xfrm flipH="false" flipV="false" rot="0">
            <a:off x="0" y="6172200"/>
            <a:ext cx="4077393" cy="4114800"/>
          </a:xfrm>
          <a:custGeom>
            <a:avLst/>
            <a:gdLst/>
            <a:ahLst/>
            <a:cxnLst/>
            <a:rect r="r" b="b" t="t" l="l"/>
            <a:pathLst>
              <a:path h="4114800" w="4077393">
                <a:moveTo>
                  <a:pt x="0" y="0"/>
                </a:moveTo>
                <a:lnTo>
                  <a:pt x="4077393" y="0"/>
                </a:lnTo>
                <a:lnTo>
                  <a:pt x="407739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5400000">
            <a:off x="15667725" y="-1028700"/>
            <a:ext cx="2618509" cy="4114800"/>
          </a:xfrm>
          <a:custGeom>
            <a:avLst/>
            <a:gdLst/>
            <a:ahLst/>
            <a:cxnLst/>
            <a:rect r="r" b="b" t="t" l="l"/>
            <a:pathLst>
              <a:path h="4114800" w="2618509">
                <a:moveTo>
                  <a:pt x="0" y="0"/>
                </a:moveTo>
                <a:lnTo>
                  <a:pt x="2618509" y="0"/>
                </a:lnTo>
                <a:lnTo>
                  <a:pt x="261850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250082" y="4804540"/>
            <a:ext cx="1557236" cy="1367660"/>
          </a:xfrm>
          <a:custGeom>
            <a:avLst/>
            <a:gdLst/>
            <a:ahLst/>
            <a:cxnLst/>
            <a:rect r="r" b="b" t="t" l="l"/>
            <a:pathLst>
              <a:path h="1367660" w="1557236">
                <a:moveTo>
                  <a:pt x="0" y="0"/>
                </a:moveTo>
                <a:lnTo>
                  <a:pt x="1557236" y="0"/>
                </a:lnTo>
                <a:lnTo>
                  <a:pt x="1557236" y="1367660"/>
                </a:lnTo>
                <a:lnTo>
                  <a:pt x="0" y="13676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3242948" y="3158884"/>
            <a:ext cx="11802104" cy="1151890"/>
          </a:xfrm>
          <a:prstGeom prst="rect">
            <a:avLst/>
          </a:prstGeom>
        </p:spPr>
        <p:txBody>
          <a:bodyPr anchor="t" rtlCol="false" tIns="0" lIns="0" bIns="0" rIns="0">
            <a:spAutoFit/>
          </a:bodyPr>
          <a:lstStyle/>
          <a:p>
            <a:pPr algn="ctr">
              <a:lnSpc>
                <a:spcPts val="8959"/>
              </a:lnSpc>
            </a:pPr>
            <a:r>
              <a:rPr lang="en-US" b="true" sz="6399">
                <a:solidFill>
                  <a:srgbClr val="F9BE3C"/>
                </a:solidFill>
                <a:latin typeface="Poppins Bold"/>
                <a:ea typeface="Poppins Bold"/>
                <a:cs typeface="Poppins Bold"/>
                <a:sym typeface="Poppins Bold"/>
              </a:rPr>
              <a:t>ARE YOU READY TO LEARN ?</a:t>
            </a:r>
          </a:p>
        </p:txBody>
      </p:sp>
      <p:sp>
        <p:nvSpPr>
          <p:cNvPr name="Freeform 7" id="7"/>
          <p:cNvSpPr/>
          <p:nvPr/>
        </p:nvSpPr>
        <p:spPr>
          <a:xfrm flipH="false" flipV="false" rot="0">
            <a:off x="16023311" y="370998"/>
            <a:ext cx="1907335" cy="1315404"/>
          </a:xfrm>
          <a:custGeom>
            <a:avLst/>
            <a:gdLst/>
            <a:ahLst/>
            <a:cxnLst/>
            <a:rect r="r" b="b" t="t" l="l"/>
            <a:pathLst>
              <a:path h="1315404" w="1907335">
                <a:moveTo>
                  <a:pt x="0" y="0"/>
                </a:moveTo>
                <a:lnTo>
                  <a:pt x="1907336" y="0"/>
                </a:lnTo>
                <a:lnTo>
                  <a:pt x="1907336" y="1315404"/>
                </a:lnTo>
                <a:lnTo>
                  <a:pt x="0" y="1315404"/>
                </a:lnTo>
                <a:lnTo>
                  <a:pt x="0" y="0"/>
                </a:lnTo>
                <a:close/>
              </a:path>
            </a:pathLst>
          </a:custGeom>
          <a:blipFill>
            <a:blip r:embed="rId8"/>
            <a:stretch>
              <a:fillRect l="0" t="0" r="0" b="0"/>
            </a:stretch>
          </a:blipFill>
        </p:spPr>
      </p:sp>
      <p:sp>
        <p:nvSpPr>
          <p:cNvPr name="Freeform 8" id="8"/>
          <p:cNvSpPr/>
          <p:nvPr/>
        </p:nvSpPr>
        <p:spPr>
          <a:xfrm flipH="false" flipV="false" rot="8100000">
            <a:off x="15002568" y="7330904"/>
            <a:ext cx="4181769" cy="3116192"/>
          </a:xfrm>
          <a:custGeom>
            <a:avLst/>
            <a:gdLst/>
            <a:ahLst/>
            <a:cxnLst/>
            <a:rect r="r" b="b" t="t" l="l"/>
            <a:pathLst>
              <a:path h="3116192" w="4181769">
                <a:moveTo>
                  <a:pt x="0" y="0"/>
                </a:moveTo>
                <a:lnTo>
                  <a:pt x="4181769" y="0"/>
                </a:lnTo>
                <a:lnTo>
                  <a:pt x="4181769" y="3116192"/>
                </a:lnTo>
                <a:lnTo>
                  <a:pt x="0" y="311619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764A7"/>
        </a:solidFill>
      </p:bgPr>
    </p:bg>
    <p:spTree>
      <p:nvGrpSpPr>
        <p:cNvPr id="1" name=""/>
        <p:cNvGrpSpPr/>
        <p:nvPr/>
      </p:nvGrpSpPr>
      <p:grpSpPr>
        <a:xfrm>
          <a:off x="0" y="0"/>
          <a:ext cx="0" cy="0"/>
          <a:chOff x="0" y="0"/>
          <a:chExt cx="0" cy="0"/>
        </a:xfrm>
      </p:grpSpPr>
      <p:sp>
        <p:nvSpPr>
          <p:cNvPr name="Freeform 2" id="2"/>
          <p:cNvSpPr/>
          <p:nvPr/>
        </p:nvSpPr>
        <p:spPr>
          <a:xfrm flipH="false" flipV="false" rot="-1221196">
            <a:off x="14333249" y="-2370495"/>
            <a:ext cx="5577318" cy="5628486"/>
          </a:xfrm>
          <a:custGeom>
            <a:avLst/>
            <a:gdLst/>
            <a:ahLst/>
            <a:cxnLst/>
            <a:rect r="r" b="b" t="t" l="l"/>
            <a:pathLst>
              <a:path h="5628486" w="5577318">
                <a:moveTo>
                  <a:pt x="0" y="0"/>
                </a:moveTo>
                <a:lnTo>
                  <a:pt x="5577318" y="0"/>
                </a:lnTo>
                <a:lnTo>
                  <a:pt x="5577318" y="5628486"/>
                </a:lnTo>
                <a:lnTo>
                  <a:pt x="0" y="56284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103420" y="5287989"/>
            <a:ext cx="6082923" cy="6138729"/>
          </a:xfrm>
          <a:custGeom>
            <a:avLst/>
            <a:gdLst/>
            <a:ahLst/>
            <a:cxnLst/>
            <a:rect r="r" b="b" t="t" l="l"/>
            <a:pathLst>
              <a:path h="6138729" w="6082923">
                <a:moveTo>
                  <a:pt x="0" y="0"/>
                </a:moveTo>
                <a:lnTo>
                  <a:pt x="6082922" y="0"/>
                </a:lnTo>
                <a:lnTo>
                  <a:pt x="6082922" y="6138730"/>
                </a:lnTo>
                <a:lnTo>
                  <a:pt x="0" y="61387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34380" y="-242552"/>
            <a:ext cx="1562861" cy="1372600"/>
          </a:xfrm>
          <a:custGeom>
            <a:avLst/>
            <a:gdLst/>
            <a:ahLst/>
            <a:cxnLst/>
            <a:rect r="r" b="b" t="t" l="l"/>
            <a:pathLst>
              <a:path h="1372600" w="1562861">
                <a:moveTo>
                  <a:pt x="0" y="0"/>
                </a:moveTo>
                <a:lnTo>
                  <a:pt x="1562862" y="0"/>
                </a:lnTo>
                <a:lnTo>
                  <a:pt x="1562862" y="1372600"/>
                </a:lnTo>
                <a:lnTo>
                  <a:pt x="0" y="13726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1889235" y="9485624"/>
            <a:ext cx="3158475" cy="2901920"/>
          </a:xfrm>
          <a:custGeom>
            <a:avLst/>
            <a:gdLst/>
            <a:ahLst/>
            <a:cxnLst/>
            <a:rect r="r" b="b" t="t" l="l"/>
            <a:pathLst>
              <a:path h="2901920" w="3158475">
                <a:moveTo>
                  <a:pt x="0" y="0"/>
                </a:moveTo>
                <a:lnTo>
                  <a:pt x="3158475" y="0"/>
                </a:lnTo>
                <a:lnTo>
                  <a:pt x="3158475" y="2901919"/>
                </a:lnTo>
                <a:lnTo>
                  <a:pt x="0" y="290191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638470">
            <a:off x="3022456" y="5979188"/>
            <a:ext cx="3731954" cy="4959407"/>
          </a:xfrm>
          <a:custGeom>
            <a:avLst/>
            <a:gdLst/>
            <a:ahLst/>
            <a:cxnLst/>
            <a:rect r="r" b="b" t="t" l="l"/>
            <a:pathLst>
              <a:path h="4959407" w="3731954">
                <a:moveTo>
                  <a:pt x="0" y="0"/>
                </a:moveTo>
                <a:lnTo>
                  <a:pt x="3731953" y="0"/>
                </a:lnTo>
                <a:lnTo>
                  <a:pt x="3731953" y="4959407"/>
                </a:lnTo>
                <a:lnTo>
                  <a:pt x="0" y="4959407"/>
                </a:lnTo>
                <a:lnTo>
                  <a:pt x="0" y="0"/>
                </a:lnTo>
                <a:close/>
              </a:path>
            </a:pathLst>
          </a:custGeom>
          <a:blipFill>
            <a:blip r:embed="rId10"/>
            <a:stretch>
              <a:fillRect l="0" t="0" r="0" b="0"/>
            </a:stretch>
          </a:blipFill>
        </p:spPr>
      </p:sp>
      <p:sp>
        <p:nvSpPr>
          <p:cNvPr name="Freeform 7" id="7"/>
          <p:cNvSpPr/>
          <p:nvPr/>
        </p:nvSpPr>
        <p:spPr>
          <a:xfrm flipH="false" flipV="false" rot="0">
            <a:off x="4423492" y="5143500"/>
            <a:ext cx="6251080" cy="6251080"/>
          </a:xfrm>
          <a:custGeom>
            <a:avLst/>
            <a:gdLst/>
            <a:ahLst/>
            <a:cxnLst/>
            <a:rect r="r" b="b" t="t" l="l"/>
            <a:pathLst>
              <a:path h="6251080" w="6251080">
                <a:moveTo>
                  <a:pt x="0" y="0"/>
                </a:moveTo>
                <a:lnTo>
                  <a:pt x="6251080" y="0"/>
                </a:lnTo>
                <a:lnTo>
                  <a:pt x="6251080" y="6251080"/>
                </a:lnTo>
                <a:lnTo>
                  <a:pt x="0" y="6251080"/>
                </a:lnTo>
                <a:lnTo>
                  <a:pt x="0" y="0"/>
                </a:lnTo>
                <a:close/>
              </a:path>
            </a:pathLst>
          </a:custGeom>
          <a:blipFill>
            <a:blip r:embed="rId11"/>
            <a:stretch>
              <a:fillRect l="0" t="0" r="0" b="0"/>
            </a:stretch>
          </a:blipFill>
        </p:spPr>
      </p:sp>
      <p:sp>
        <p:nvSpPr>
          <p:cNvPr name="Freeform 8" id="8"/>
          <p:cNvSpPr/>
          <p:nvPr/>
        </p:nvSpPr>
        <p:spPr>
          <a:xfrm flipH="false" flipV="false" rot="608553">
            <a:off x="8707753" y="6239705"/>
            <a:ext cx="5275926" cy="4438373"/>
          </a:xfrm>
          <a:custGeom>
            <a:avLst/>
            <a:gdLst/>
            <a:ahLst/>
            <a:cxnLst/>
            <a:rect r="r" b="b" t="t" l="l"/>
            <a:pathLst>
              <a:path h="4438373" w="5275926">
                <a:moveTo>
                  <a:pt x="0" y="0"/>
                </a:moveTo>
                <a:lnTo>
                  <a:pt x="5275926" y="0"/>
                </a:lnTo>
                <a:lnTo>
                  <a:pt x="5275926" y="4438373"/>
                </a:lnTo>
                <a:lnTo>
                  <a:pt x="0" y="4438373"/>
                </a:lnTo>
                <a:lnTo>
                  <a:pt x="0" y="0"/>
                </a:lnTo>
                <a:close/>
              </a:path>
            </a:pathLst>
          </a:custGeom>
          <a:blipFill>
            <a:blip r:embed="rId12"/>
            <a:stretch>
              <a:fillRect l="0" t="0" r="0" b="0"/>
            </a:stretch>
          </a:blipFill>
        </p:spPr>
      </p:sp>
      <p:sp>
        <p:nvSpPr>
          <p:cNvPr name="Freeform 9" id="9"/>
          <p:cNvSpPr/>
          <p:nvPr/>
        </p:nvSpPr>
        <p:spPr>
          <a:xfrm flipH="false" flipV="false" rot="0">
            <a:off x="16074082" y="256579"/>
            <a:ext cx="1748691" cy="1205994"/>
          </a:xfrm>
          <a:custGeom>
            <a:avLst/>
            <a:gdLst/>
            <a:ahLst/>
            <a:cxnLst/>
            <a:rect r="r" b="b" t="t" l="l"/>
            <a:pathLst>
              <a:path h="1205994" w="1748691">
                <a:moveTo>
                  <a:pt x="0" y="0"/>
                </a:moveTo>
                <a:lnTo>
                  <a:pt x="1748691" y="0"/>
                </a:lnTo>
                <a:lnTo>
                  <a:pt x="1748691" y="1205994"/>
                </a:lnTo>
                <a:lnTo>
                  <a:pt x="0" y="1205994"/>
                </a:lnTo>
                <a:lnTo>
                  <a:pt x="0" y="0"/>
                </a:lnTo>
                <a:close/>
              </a:path>
            </a:pathLst>
          </a:custGeom>
          <a:blipFill>
            <a:blip r:embed="rId13"/>
            <a:stretch>
              <a:fillRect l="0" t="0" r="0" b="0"/>
            </a:stretch>
          </a:blipFill>
        </p:spPr>
      </p:sp>
      <p:sp>
        <p:nvSpPr>
          <p:cNvPr name="Freeform 10" id="10"/>
          <p:cNvSpPr/>
          <p:nvPr/>
        </p:nvSpPr>
        <p:spPr>
          <a:xfrm flipH="false" flipV="false" rot="0">
            <a:off x="2415811" y="3746450"/>
            <a:ext cx="781431" cy="875330"/>
          </a:xfrm>
          <a:custGeom>
            <a:avLst/>
            <a:gdLst/>
            <a:ahLst/>
            <a:cxnLst/>
            <a:rect r="r" b="b" t="t" l="l"/>
            <a:pathLst>
              <a:path h="875330" w="781431">
                <a:moveTo>
                  <a:pt x="0" y="0"/>
                </a:moveTo>
                <a:lnTo>
                  <a:pt x="781431" y="0"/>
                </a:lnTo>
                <a:lnTo>
                  <a:pt x="781431" y="875330"/>
                </a:lnTo>
                <a:lnTo>
                  <a:pt x="0" y="87533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8140292" y="4032233"/>
            <a:ext cx="875954" cy="946512"/>
          </a:xfrm>
          <a:custGeom>
            <a:avLst/>
            <a:gdLst/>
            <a:ahLst/>
            <a:cxnLst/>
            <a:rect r="r" b="b" t="t" l="l"/>
            <a:pathLst>
              <a:path h="946512" w="875954">
                <a:moveTo>
                  <a:pt x="0" y="0"/>
                </a:moveTo>
                <a:lnTo>
                  <a:pt x="875954" y="0"/>
                </a:lnTo>
                <a:lnTo>
                  <a:pt x="875954" y="946512"/>
                </a:lnTo>
                <a:lnTo>
                  <a:pt x="0" y="94651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0">
            <a:off x="13770021" y="4052203"/>
            <a:ext cx="971008" cy="1029006"/>
          </a:xfrm>
          <a:custGeom>
            <a:avLst/>
            <a:gdLst/>
            <a:ahLst/>
            <a:cxnLst/>
            <a:rect r="r" b="b" t="t" l="l"/>
            <a:pathLst>
              <a:path h="1029006" w="971008">
                <a:moveTo>
                  <a:pt x="0" y="0"/>
                </a:moveTo>
                <a:lnTo>
                  <a:pt x="971008" y="0"/>
                </a:lnTo>
                <a:lnTo>
                  <a:pt x="971008" y="1029007"/>
                </a:lnTo>
                <a:lnTo>
                  <a:pt x="0" y="1029007"/>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13" id="13"/>
          <p:cNvSpPr txBox="true"/>
          <p:nvPr/>
        </p:nvSpPr>
        <p:spPr>
          <a:xfrm rot="0">
            <a:off x="3197242" y="1244348"/>
            <a:ext cx="11638008" cy="2578335"/>
          </a:xfrm>
          <a:prstGeom prst="rect">
            <a:avLst/>
          </a:prstGeom>
        </p:spPr>
        <p:txBody>
          <a:bodyPr anchor="t" rtlCol="false" tIns="0" lIns="0" bIns="0" rIns="0">
            <a:spAutoFit/>
          </a:bodyPr>
          <a:lstStyle/>
          <a:p>
            <a:pPr algn="ctr">
              <a:lnSpc>
                <a:spcPts val="9585"/>
              </a:lnSpc>
            </a:pPr>
            <a:r>
              <a:rPr lang="en-US" b="true" sz="9781" spc="-215">
                <a:solidFill>
                  <a:srgbClr val="FFFFFF"/>
                </a:solidFill>
                <a:latin typeface="Poppins Bold"/>
                <a:ea typeface="Poppins Bold"/>
                <a:cs typeface="Poppins Bold"/>
                <a:sym typeface="Poppins Bold"/>
              </a:rPr>
              <a:t>God might speak to you when you:</a:t>
            </a:r>
          </a:p>
        </p:txBody>
      </p:sp>
      <p:sp>
        <p:nvSpPr>
          <p:cNvPr name="TextBox 14" id="14"/>
          <p:cNvSpPr txBox="true"/>
          <p:nvPr/>
        </p:nvSpPr>
        <p:spPr>
          <a:xfrm rot="0">
            <a:off x="1126807" y="4717126"/>
            <a:ext cx="4140869" cy="570864"/>
          </a:xfrm>
          <a:prstGeom prst="rect">
            <a:avLst/>
          </a:prstGeom>
        </p:spPr>
        <p:txBody>
          <a:bodyPr anchor="t" rtlCol="false" tIns="0" lIns="0" bIns="0" rIns="0">
            <a:spAutoFit/>
          </a:bodyPr>
          <a:lstStyle/>
          <a:p>
            <a:pPr algn="ctr">
              <a:lnSpc>
                <a:spcPts val="3997"/>
              </a:lnSpc>
            </a:pPr>
            <a:r>
              <a:rPr lang="en-US" b="true" sz="4079" spc="-89">
                <a:solidFill>
                  <a:srgbClr val="FFFFFF"/>
                </a:solidFill>
                <a:latin typeface="Poppins Bold"/>
                <a:ea typeface="Poppins Bold"/>
                <a:cs typeface="Poppins Bold"/>
                <a:sym typeface="Poppins Bold"/>
              </a:rPr>
              <a:t>Read His Word</a:t>
            </a:r>
          </a:p>
        </p:txBody>
      </p:sp>
      <p:sp>
        <p:nvSpPr>
          <p:cNvPr name="TextBox 15" id="15"/>
          <p:cNvSpPr txBox="true"/>
          <p:nvPr/>
        </p:nvSpPr>
        <p:spPr>
          <a:xfrm rot="0">
            <a:off x="6752602" y="5026370"/>
            <a:ext cx="4140869" cy="570864"/>
          </a:xfrm>
          <a:prstGeom prst="rect">
            <a:avLst/>
          </a:prstGeom>
        </p:spPr>
        <p:txBody>
          <a:bodyPr anchor="t" rtlCol="false" tIns="0" lIns="0" bIns="0" rIns="0">
            <a:spAutoFit/>
          </a:bodyPr>
          <a:lstStyle/>
          <a:p>
            <a:pPr algn="ctr">
              <a:lnSpc>
                <a:spcPts val="3997"/>
              </a:lnSpc>
            </a:pPr>
            <a:r>
              <a:rPr lang="en-US" b="true" sz="4079" spc="-89">
                <a:solidFill>
                  <a:srgbClr val="FFFFFF"/>
                </a:solidFill>
                <a:latin typeface="Poppins Bold"/>
                <a:ea typeface="Poppins Bold"/>
                <a:cs typeface="Poppins Bold"/>
                <a:sym typeface="Poppins Bold"/>
              </a:rPr>
              <a:t>Pray and Listen</a:t>
            </a:r>
          </a:p>
        </p:txBody>
      </p:sp>
      <p:sp>
        <p:nvSpPr>
          <p:cNvPr name="TextBox 16" id="16"/>
          <p:cNvSpPr txBox="true"/>
          <p:nvPr/>
        </p:nvSpPr>
        <p:spPr>
          <a:xfrm rot="0">
            <a:off x="12262815" y="5191125"/>
            <a:ext cx="4140869" cy="570864"/>
          </a:xfrm>
          <a:prstGeom prst="rect">
            <a:avLst/>
          </a:prstGeom>
        </p:spPr>
        <p:txBody>
          <a:bodyPr anchor="t" rtlCol="false" tIns="0" lIns="0" bIns="0" rIns="0">
            <a:spAutoFit/>
          </a:bodyPr>
          <a:lstStyle/>
          <a:p>
            <a:pPr algn="ctr">
              <a:lnSpc>
                <a:spcPts val="3997"/>
              </a:lnSpc>
            </a:pPr>
            <a:r>
              <a:rPr lang="en-US" b="true" sz="4079" spc="-89">
                <a:solidFill>
                  <a:srgbClr val="FFFFFF"/>
                </a:solidFill>
                <a:latin typeface="Poppins Bold"/>
                <a:ea typeface="Poppins Bold"/>
                <a:cs typeface="Poppins Bold"/>
                <a:sym typeface="Poppins Bold"/>
              </a:rPr>
              <a:t>Worship Him</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DF5F3"/>
        </a:solidFill>
      </p:bgPr>
    </p:bg>
    <p:spTree>
      <p:nvGrpSpPr>
        <p:cNvPr id="1" name=""/>
        <p:cNvGrpSpPr/>
        <p:nvPr/>
      </p:nvGrpSpPr>
      <p:grpSpPr>
        <a:xfrm>
          <a:off x="0" y="0"/>
          <a:ext cx="0" cy="0"/>
          <a:chOff x="0" y="0"/>
          <a:chExt cx="0" cy="0"/>
        </a:xfrm>
      </p:grpSpPr>
      <p:sp>
        <p:nvSpPr>
          <p:cNvPr name="Freeform 2" id="2"/>
          <p:cNvSpPr/>
          <p:nvPr/>
        </p:nvSpPr>
        <p:spPr>
          <a:xfrm flipH="false" flipV="false" rot="0">
            <a:off x="-1028760" y="-145228"/>
            <a:ext cx="2304288" cy="4114800"/>
          </a:xfrm>
          <a:custGeom>
            <a:avLst/>
            <a:gdLst/>
            <a:ahLst/>
            <a:cxnLst/>
            <a:rect r="r" b="b" t="t" l="l"/>
            <a:pathLst>
              <a:path h="4114800" w="2304288">
                <a:moveTo>
                  <a:pt x="0" y="0"/>
                </a:moveTo>
                <a:lnTo>
                  <a:pt x="2304288" y="0"/>
                </a:lnTo>
                <a:lnTo>
                  <a:pt x="2304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554725" y="6113526"/>
            <a:ext cx="3989743" cy="4384333"/>
          </a:xfrm>
          <a:custGeom>
            <a:avLst/>
            <a:gdLst/>
            <a:ahLst/>
            <a:cxnLst/>
            <a:rect r="r" b="b" t="t" l="l"/>
            <a:pathLst>
              <a:path h="4384333" w="3989743">
                <a:moveTo>
                  <a:pt x="0" y="0"/>
                </a:moveTo>
                <a:lnTo>
                  <a:pt x="3989742" y="0"/>
                </a:lnTo>
                <a:lnTo>
                  <a:pt x="3989742" y="4384333"/>
                </a:lnTo>
                <a:lnTo>
                  <a:pt x="0" y="4384333"/>
                </a:lnTo>
                <a:lnTo>
                  <a:pt x="0" y="0"/>
                </a:lnTo>
                <a:close/>
              </a:path>
            </a:pathLst>
          </a:custGeom>
          <a:blipFill>
            <a:blip r:embed="rId4"/>
            <a:stretch>
              <a:fillRect l="0" t="0" r="0" b="0"/>
            </a:stretch>
          </a:blipFill>
        </p:spPr>
      </p:sp>
      <p:sp>
        <p:nvSpPr>
          <p:cNvPr name="Freeform 4" id="4"/>
          <p:cNvSpPr/>
          <p:nvPr/>
        </p:nvSpPr>
        <p:spPr>
          <a:xfrm flipH="false" flipV="false" rot="0">
            <a:off x="8736843" y="5660532"/>
            <a:ext cx="4764721" cy="7747514"/>
          </a:xfrm>
          <a:custGeom>
            <a:avLst/>
            <a:gdLst/>
            <a:ahLst/>
            <a:cxnLst/>
            <a:rect r="r" b="b" t="t" l="l"/>
            <a:pathLst>
              <a:path h="7747514" w="4764721">
                <a:moveTo>
                  <a:pt x="0" y="0"/>
                </a:moveTo>
                <a:lnTo>
                  <a:pt x="4764721" y="0"/>
                </a:lnTo>
                <a:lnTo>
                  <a:pt x="4764721" y="7747514"/>
                </a:lnTo>
                <a:lnTo>
                  <a:pt x="0" y="77475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323313" y="1019175"/>
            <a:ext cx="13641373" cy="5094351"/>
          </a:xfrm>
          <a:prstGeom prst="rect">
            <a:avLst/>
          </a:prstGeom>
        </p:spPr>
        <p:txBody>
          <a:bodyPr anchor="t" rtlCol="false" tIns="0" lIns="0" bIns="0" rIns="0">
            <a:spAutoFit/>
          </a:bodyPr>
          <a:lstStyle/>
          <a:p>
            <a:pPr algn="ctr">
              <a:lnSpc>
                <a:spcPts val="4032"/>
              </a:lnSpc>
            </a:pPr>
            <a:r>
              <a:rPr lang="en-US" b="true" sz="3600" spc="-79">
                <a:solidFill>
                  <a:srgbClr val="F15E3D"/>
                </a:solidFill>
                <a:latin typeface="Poppins Bold"/>
                <a:ea typeface="Poppins Bold"/>
                <a:cs typeface="Poppins Bold"/>
                <a:sym typeface="Poppins Bold"/>
              </a:rPr>
              <a:t>You might feel a word pop into your mind—</a:t>
            </a:r>
          </a:p>
          <a:p>
            <a:pPr algn="ctr">
              <a:lnSpc>
                <a:spcPts val="4032"/>
              </a:lnSpc>
            </a:pPr>
            <a:r>
              <a:rPr lang="en-US" b="true" sz="3600" spc="-79">
                <a:solidFill>
                  <a:srgbClr val="F15E3D"/>
                </a:solidFill>
                <a:latin typeface="Poppins Bold"/>
                <a:ea typeface="Poppins Bold"/>
                <a:cs typeface="Poppins Bold"/>
                <a:sym typeface="Poppins Bold"/>
              </a:rPr>
              <a:t>like “hope,” “forgive,” or “love.” </a:t>
            </a:r>
          </a:p>
          <a:p>
            <a:pPr algn="ctr">
              <a:lnSpc>
                <a:spcPts val="4032"/>
              </a:lnSpc>
            </a:pPr>
          </a:p>
          <a:p>
            <a:pPr algn="ctr">
              <a:lnSpc>
                <a:spcPts val="4032"/>
              </a:lnSpc>
            </a:pPr>
            <a:r>
              <a:rPr lang="en-US" b="true" sz="3600" spc="-79">
                <a:solidFill>
                  <a:srgbClr val="F15E3D"/>
                </a:solidFill>
                <a:latin typeface="Poppins Bold"/>
                <a:ea typeface="Poppins Bold"/>
                <a:cs typeface="Poppins Bold"/>
                <a:sym typeface="Poppins Bold"/>
              </a:rPr>
              <a:t>You might feel peace inside, </a:t>
            </a:r>
            <a:r>
              <a:rPr lang="en-US" b="true" sz="3600" spc="-79">
                <a:solidFill>
                  <a:srgbClr val="F15E3D"/>
                </a:solidFill>
                <a:latin typeface="Poppins Bold"/>
                <a:ea typeface="Poppins Bold"/>
                <a:cs typeface="Poppins Bold"/>
                <a:sym typeface="Poppins Bold"/>
              </a:rPr>
              <a:t>He might remind you of a friend or family member, or you might not notice anything at first—and that’s okay!</a:t>
            </a:r>
          </a:p>
          <a:p>
            <a:pPr algn="ctr">
              <a:lnSpc>
                <a:spcPts val="4032"/>
              </a:lnSpc>
            </a:pPr>
          </a:p>
          <a:p>
            <a:pPr algn="ctr">
              <a:lnSpc>
                <a:spcPts val="4032"/>
              </a:lnSpc>
            </a:pPr>
            <a:r>
              <a:rPr lang="en-US" b="true" sz="3600" spc="-79">
                <a:solidFill>
                  <a:srgbClr val="F15E3D"/>
                </a:solidFill>
                <a:latin typeface="Poppins Bold"/>
                <a:ea typeface="Poppins Bold"/>
                <a:cs typeface="Poppins Bold"/>
                <a:sym typeface="Poppins Bold"/>
              </a:rPr>
              <a:t>Sometimes God speaks in His own time, and simply being still brings us closer to Him.</a:t>
            </a:r>
          </a:p>
          <a:p>
            <a:pPr algn="ctr">
              <a:lnSpc>
                <a:spcPts val="4032"/>
              </a:lnSpc>
            </a:pPr>
          </a:p>
        </p:txBody>
      </p:sp>
      <p:sp>
        <p:nvSpPr>
          <p:cNvPr name="Freeform 6" id="6"/>
          <p:cNvSpPr/>
          <p:nvPr/>
        </p:nvSpPr>
        <p:spPr>
          <a:xfrm flipH="false" flipV="false" rot="0">
            <a:off x="15915438" y="370998"/>
            <a:ext cx="1907335" cy="1315404"/>
          </a:xfrm>
          <a:custGeom>
            <a:avLst/>
            <a:gdLst/>
            <a:ahLst/>
            <a:cxnLst/>
            <a:rect r="r" b="b" t="t" l="l"/>
            <a:pathLst>
              <a:path h="1315404" w="1907335">
                <a:moveTo>
                  <a:pt x="0" y="0"/>
                </a:moveTo>
                <a:lnTo>
                  <a:pt x="1907335" y="0"/>
                </a:lnTo>
                <a:lnTo>
                  <a:pt x="1907335" y="1315404"/>
                </a:lnTo>
                <a:lnTo>
                  <a:pt x="0" y="1315404"/>
                </a:lnTo>
                <a:lnTo>
                  <a:pt x="0" y="0"/>
                </a:lnTo>
                <a:close/>
              </a:path>
            </a:pathLst>
          </a:custGeom>
          <a:blipFill>
            <a:blip r:embed="rId7"/>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DF5F3"/>
        </a:solidFill>
      </p:bgPr>
    </p:bg>
    <p:spTree>
      <p:nvGrpSpPr>
        <p:cNvPr id="1" name=""/>
        <p:cNvGrpSpPr/>
        <p:nvPr/>
      </p:nvGrpSpPr>
      <p:grpSpPr>
        <a:xfrm>
          <a:off x="0" y="0"/>
          <a:ext cx="0" cy="0"/>
          <a:chOff x="0" y="0"/>
          <a:chExt cx="0" cy="0"/>
        </a:xfrm>
      </p:grpSpPr>
      <p:sp>
        <p:nvSpPr>
          <p:cNvPr name="Freeform 2" id="2"/>
          <p:cNvSpPr/>
          <p:nvPr/>
        </p:nvSpPr>
        <p:spPr>
          <a:xfrm flipH="false" flipV="false" rot="0">
            <a:off x="5984659" y="1877061"/>
            <a:ext cx="2728553" cy="2820210"/>
          </a:xfrm>
          <a:custGeom>
            <a:avLst/>
            <a:gdLst/>
            <a:ahLst/>
            <a:cxnLst/>
            <a:rect r="r" b="b" t="t" l="l"/>
            <a:pathLst>
              <a:path h="2820210" w="2728553">
                <a:moveTo>
                  <a:pt x="0" y="0"/>
                </a:moveTo>
                <a:lnTo>
                  <a:pt x="2728552" y="0"/>
                </a:lnTo>
                <a:lnTo>
                  <a:pt x="2728552" y="2820209"/>
                </a:lnTo>
                <a:lnTo>
                  <a:pt x="0" y="28202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13211" y="1877061"/>
            <a:ext cx="3044761" cy="2820210"/>
          </a:xfrm>
          <a:custGeom>
            <a:avLst/>
            <a:gdLst/>
            <a:ahLst/>
            <a:cxnLst/>
            <a:rect r="r" b="b" t="t" l="l"/>
            <a:pathLst>
              <a:path h="2820210" w="3044761">
                <a:moveTo>
                  <a:pt x="0" y="0"/>
                </a:moveTo>
                <a:lnTo>
                  <a:pt x="3044761" y="0"/>
                </a:lnTo>
                <a:lnTo>
                  <a:pt x="3044761" y="2820209"/>
                </a:lnTo>
                <a:lnTo>
                  <a:pt x="0" y="2820209"/>
                </a:lnTo>
                <a:lnTo>
                  <a:pt x="0" y="0"/>
                </a:lnTo>
                <a:close/>
              </a:path>
            </a:pathLst>
          </a:custGeom>
          <a:blipFill>
            <a:blip r:embed="rId4"/>
            <a:stretch>
              <a:fillRect l="0" t="0" r="0" b="0"/>
            </a:stretch>
          </a:blipFill>
        </p:spPr>
      </p:sp>
      <p:sp>
        <p:nvSpPr>
          <p:cNvPr name="Freeform 4" id="4"/>
          <p:cNvSpPr/>
          <p:nvPr/>
        </p:nvSpPr>
        <p:spPr>
          <a:xfrm flipH="false" flipV="false" rot="0">
            <a:off x="15678485" y="2040109"/>
            <a:ext cx="3161630" cy="2776736"/>
          </a:xfrm>
          <a:custGeom>
            <a:avLst/>
            <a:gdLst/>
            <a:ahLst/>
            <a:cxnLst/>
            <a:rect r="r" b="b" t="t" l="l"/>
            <a:pathLst>
              <a:path h="2776736" w="3161630">
                <a:moveTo>
                  <a:pt x="0" y="0"/>
                </a:moveTo>
                <a:lnTo>
                  <a:pt x="3161630" y="0"/>
                </a:lnTo>
                <a:lnTo>
                  <a:pt x="3161630" y="2776736"/>
                </a:lnTo>
                <a:lnTo>
                  <a:pt x="0" y="27767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94567" y="6898641"/>
            <a:ext cx="4646534" cy="4114800"/>
          </a:xfrm>
          <a:custGeom>
            <a:avLst/>
            <a:gdLst/>
            <a:ahLst/>
            <a:cxnLst/>
            <a:rect r="r" b="b" t="t" l="l"/>
            <a:pathLst>
              <a:path h="4114800" w="4646534">
                <a:moveTo>
                  <a:pt x="0" y="0"/>
                </a:moveTo>
                <a:lnTo>
                  <a:pt x="4646534" y="0"/>
                </a:lnTo>
                <a:lnTo>
                  <a:pt x="464653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6039000">
            <a:off x="2111443" y="483824"/>
            <a:ext cx="2304288" cy="4114800"/>
          </a:xfrm>
          <a:custGeom>
            <a:avLst/>
            <a:gdLst/>
            <a:ahLst/>
            <a:cxnLst/>
            <a:rect r="r" b="b" t="t" l="l"/>
            <a:pathLst>
              <a:path h="4114800" w="2304288">
                <a:moveTo>
                  <a:pt x="0" y="0"/>
                </a:moveTo>
                <a:lnTo>
                  <a:pt x="2304288" y="0"/>
                </a:lnTo>
                <a:lnTo>
                  <a:pt x="230428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5225691" y="5027048"/>
            <a:ext cx="7836618" cy="449961"/>
          </a:xfrm>
          <a:prstGeom prst="rect">
            <a:avLst/>
          </a:prstGeom>
        </p:spPr>
        <p:txBody>
          <a:bodyPr anchor="t" rtlCol="false" tIns="0" lIns="0" bIns="0" rIns="0">
            <a:spAutoFit/>
          </a:bodyPr>
          <a:lstStyle/>
          <a:p>
            <a:pPr algn="ctr">
              <a:lnSpc>
                <a:spcPts val="2952"/>
              </a:lnSpc>
            </a:pPr>
            <a:r>
              <a:rPr lang="en-US" b="true" sz="3600" spc="-79">
                <a:solidFill>
                  <a:srgbClr val="F15E3D"/>
                </a:solidFill>
                <a:latin typeface="Poppins Bold"/>
                <a:ea typeface="Poppins Bold"/>
                <a:cs typeface="Poppins Bold"/>
                <a:sym typeface="Poppins Bold"/>
              </a:rPr>
              <a:t>Stay tuned for the next module!”</a:t>
            </a:r>
          </a:p>
        </p:txBody>
      </p:sp>
      <p:sp>
        <p:nvSpPr>
          <p:cNvPr name="TextBox 8" id="8"/>
          <p:cNvSpPr txBox="true"/>
          <p:nvPr/>
        </p:nvSpPr>
        <p:spPr>
          <a:xfrm rot="0">
            <a:off x="3801974" y="5543684"/>
            <a:ext cx="10684053" cy="1705267"/>
          </a:xfrm>
          <a:prstGeom prst="rect">
            <a:avLst/>
          </a:prstGeom>
        </p:spPr>
        <p:txBody>
          <a:bodyPr anchor="t" rtlCol="false" tIns="0" lIns="0" bIns="0" rIns="0">
            <a:spAutoFit/>
          </a:bodyPr>
          <a:lstStyle/>
          <a:p>
            <a:pPr algn="ctr">
              <a:lnSpc>
                <a:spcPts val="6391"/>
              </a:lnSpc>
            </a:pPr>
            <a:r>
              <a:rPr lang="en-US" b="true" sz="6327" spc="-139">
                <a:solidFill>
                  <a:srgbClr val="0764A7"/>
                </a:solidFill>
                <a:latin typeface="Poppins Bold"/>
                <a:ea typeface="Poppins Bold"/>
                <a:cs typeface="Poppins Bold"/>
                <a:sym typeface="Poppins Bold"/>
              </a:rPr>
              <a:t>You’re a Champion, and</a:t>
            </a:r>
          </a:p>
          <a:p>
            <a:pPr algn="ctr">
              <a:lnSpc>
                <a:spcPts val="6391"/>
              </a:lnSpc>
            </a:pPr>
            <a:r>
              <a:rPr lang="en-US" b="true" sz="6327" spc="-139">
                <a:solidFill>
                  <a:srgbClr val="0764A7"/>
                </a:solidFill>
                <a:latin typeface="Poppins Bold"/>
                <a:ea typeface="Poppins Bold"/>
                <a:cs typeface="Poppins Bold"/>
                <a:sym typeface="Poppins Bold"/>
              </a:rPr>
              <a:t>God Has BIG Plans for You!</a:t>
            </a:r>
          </a:p>
        </p:txBody>
      </p:sp>
      <p:sp>
        <p:nvSpPr>
          <p:cNvPr name="Freeform 9" id="9"/>
          <p:cNvSpPr/>
          <p:nvPr/>
        </p:nvSpPr>
        <p:spPr>
          <a:xfrm flipH="false" flipV="false" rot="0">
            <a:off x="15915438" y="370998"/>
            <a:ext cx="1907335" cy="1315404"/>
          </a:xfrm>
          <a:custGeom>
            <a:avLst/>
            <a:gdLst/>
            <a:ahLst/>
            <a:cxnLst/>
            <a:rect r="r" b="b" t="t" l="l"/>
            <a:pathLst>
              <a:path h="1315404" w="1907335">
                <a:moveTo>
                  <a:pt x="0" y="0"/>
                </a:moveTo>
                <a:lnTo>
                  <a:pt x="1907335" y="0"/>
                </a:lnTo>
                <a:lnTo>
                  <a:pt x="1907335" y="1315404"/>
                </a:lnTo>
                <a:lnTo>
                  <a:pt x="0" y="1315404"/>
                </a:lnTo>
                <a:lnTo>
                  <a:pt x="0" y="0"/>
                </a:lnTo>
                <a:close/>
              </a:path>
            </a:pathLst>
          </a:custGeom>
          <a:blipFill>
            <a:blip r:embed="rId11"/>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EFFFF"/>
        </a:solidFill>
      </p:bgPr>
    </p:bg>
    <p:spTree>
      <p:nvGrpSpPr>
        <p:cNvPr id="1" name=""/>
        <p:cNvGrpSpPr/>
        <p:nvPr/>
      </p:nvGrpSpPr>
      <p:grpSpPr>
        <a:xfrm>
          <a:off x="0" y="0"/>
          <a:ext cx="0" cy="0"/>
          <a:chOff x="0" y="0"/>
          <a:chExt cx="0" cy="0"/>
        </a:xfrm>
      </p:grpSpPr>
      <p:sp>
        <p:nvSpPr>
          <p:cNvPr name="Freeform 2" id="2"/>
          <p:cNvSpPr/>
          <p:nvPr/>
        </p:nvSpPr>
        <p:spPr>
          <a:xfrm flipH="false" flipV="false" rot="0">
            <a:off x="15678485" y="2040109"/>
            <a:ext cx="3161630" cy="2776736"/>
          </a:xfrm>
          <a:custGeom>
            <a:avLst/>
            <a:gdLst/>
            <a:ahLst/>
            <a:cxnLst/>
            <a:rect r="r" b="b" t="t" l="l"/>
            <a:pathLst>
              <a:path h="2776736" w="3161630">
                <a:moveTo>
                  <a:pt x="0" y="0"/>
                </a:moveTo>
                <a:lnTo>
                  <a:pt x="3161630" y="0"/>
                </a:lnTo>
                <a:lnTo>
                  <a:pt x="3161630" y="2776736"/>
                </a:lnTo>
                <a:lnTo>
                  <a:pt x="0" y="27767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94567" y="6898641"/>
            <a:ext cx="4646534" cy="4114800"/>
          </a:xfrm>
          <a:custGeom>
            <a:avLst/>
            <a:gdLst/>
            <a:ahLst/>
            <a:cxnLst/>
            <a:rect r="r" b="b" t="t" l="l"/>
            <a:pathLst>
              <a:path h="4114800" w="4646534">
                <a:moveTo>
                  <a:pt x="0" y="0"/>
                </a:moveTo>
                <a:lnTo>
                  <a:pt x="4646534" y="0"/>
                </a:lnTo>
                <a:lnTo>
                  <a:pt x="46465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6039000">
            <a:off x="2111443" y="483824"/>
            <a:ext cx="2304288" cy="4114800"/>
          </a:xfrm>
          <a:custGeom>
            <a:avLst/>
            <a:gdLst/>
            <a:ahLst/>
            <a:cxnLst/>
            <a:rect r="r" b="b" t="t" l="l"/>
            <a:pathLst>
              <a:path h="4114800" w="2304288">
                <a:moveTo>
                  <a:pt x="0" y="0"/>
                </a:moveTo>
                <a:lnTo>
                  <a:pt x="2304288" y="0"/>
                </a:lnTo>
                <a:lnTo>
                  <a:pt x="230428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6140322" y="3150908"/>
            <a:ext cx="6007356" cy="4137744"/>
          </a:xfrm>
          <a:custGeom>
            <a:avLst/>
            <a:gdLst/>
            <a:ahLst/>
            <a:cxnLst/>
            <a:rect r="r" b="b" t="t" l="l"/>
            <a:pathLst>
              <a:path h="4137744" w="6007356">
                <a:moveTo>
                  <a:pt x="0" y="0"/>
                </a:moveTo>
                <a:lnTo>
                  <a:pt x="6007356" y="0"/>
                </a:lnTo>
                <a:lnTo>
                  <a:pt x="6007356" y="4137743"/>
                </a:lnTo>
                <a:lnTo>
                  <a:pt x="0" y="4137743"/>
                </a:lnTo>
                <a:lnTo>
                  <a:pt x="0" y="0"/>
                </a:lnTo>
                <a:close/>
              </a:path>
            </a:pathLst>
          </a:custGeom>
          <a:blipFill>
            <a:blip r:embed="rId8"/>
            <a:stretch>
              <a:fillRect l="0" t="0" r="0" b="-127"/>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9BE3C"/>
        </a:solidFill>
      </p:bgPr>
    </p:bg>
    <p:spTree>
      <p:nvGrpSpPr>
        <p:cNvPr id="1" name=""/>
        <p:cNvGrpSpPr/>
        <p:nvPr/>
      </p:nvGrpSpPr>
      <p:grpSpPr>
        <a:xfrm>
          <a:off x="0" y="0"/>
          <a:ext cx="0" cy="0"/>
          <a:chOff x="0" y="0"/>
          <a:chExt cx="0" cy="0"/>
        </a:xfrm>
      </p:grpSpPr>
      <p:grpSp>
        <p:nvGrpSpPr>
          <p:cNvPr name="Group 2" id="2"/>
          <p:cNvGrpSpPr/>
          <p:nvPr/>
        </p:nvGrpSpPr>
        <p:grpSpPr>
          <a:xfrm rot="0">
            <a:off x="11947416" y="-550187"/>
            <a:ext cx="7217798" cy="7232234"/>
            <a:chOff x="0" y="0"/>
            <a:chExt cx="6350000" cy="6362700"/>
          </a:xfrm>
        </p:grpSpPr>
        <p:sp>
          <p:nvSpPr>
            <p:cNvPr name="Freeform 3" id="3"/>
            <p:cNvSpPr/>
            <p:nvPr/>
          </p:nvSpPr>
          <p:spPr>
            <a:xfrm flipH="false" flipV="false" rot="0">
              <a:off x="-48044" y="-37490"/>
              <a:ext cx="6446076" cy="6446076"/>
            </a:xfrm>
            <a:custGeom>
              <a:avLst/>
              <a:gdLst/>
              <a:ahLst/>
              <a:cxnLst/>
              <a:rect r="r" b="b" t="t" l="l"/>
              <a:pathLst>
                <a:path h="6446076" w="6446076">
                  <a:moveTo>
                    <a:pt x="2100046" y="247180"/>
                  </a:moveTo>
                  <a:cubicBezTo>
                    <a:pt x="2245233" y="65951"/>
                    <a:pt x="2491308" y="0"/>
                    <a:pt x="2707665" y="84366"/>
                  </a:cubicBezTo>
                  <a:lnTo>
                    <a:pt x="3030042" y="210083"/>
                  </a:lnTo>
                  <a:cubicBezTo>
                    <a:pt x="3154159" y="258482"/>
                    <a:pt x="3291929" y="258482"/>
                    <a:pt x="3416046" y="210083"/>
                  </a:cubicBezTo>
                  <a:lnTo>
                    <a:pt x="3738423" y="84366"/>
                  </a:lnTo>
                  <a:cubicBezTo>
                    <a:pt x="3954780" y="0"/>
                    <a:pt x="4200855" y="65951"/>
                    <a:pt x="4346041" y="247180"/>
                  </a:cubicBezTo>
                  <a:lnTo>
                    <a:pt x="4562373" y="517233"/>
                  </a:lnTo>
                  <a:cubicBezTo>
                    <a:pt x="4645668" y="621206"/>
                    <a:pt x="4764984" y="690090"/>
                    <a:pt x="4896676" y="710234"/>
                  </a:cubicBezTo>
                  <a:lnTo>
                    <a:pt x="5238712" y="762558"/>
                  </a:lnTo>
                  <a:cubicBezTo>
                    <a:pt x="5468264" y="797674"/>
                    <a:pt x="5648414" y="977823"/>
                    <a:pt x="5683517" y="1207376"/>
                  </a:cubicBezTo>
                  <a:lnTo>
                    <a:pt x="5735841" y="1549412"/>
                  </a:lnTo>
                  <a:cubicBezTo>
                    <a:pt x="5755983" y="1681101"/>
                    <a:pt x="5824869" y="1800414"/>
                    <a:pt x="5928842" y="1883702"/>
                  </a:cubicBezTo>
                  <a:lnTo>
                    <a:pt x="6198895" y="2100033"/>
                  </a:lnTo>
                  <a:cubicBezTo>
                    <a:pt x="6380137" y="2245220"/>
                    <a:pt x="6446076" y="2491308"/>
                    <a:pt x="6361709" y="2707652"/>
                  </a:cubicBezTo>
                  <a:lnTo>
                    <a:pt x="6236005" y="3030029"/>
                  </a:lnTo>
                  <a:cubicBezTo>
                    <a:pt x="6187605" y="3154150"/>
                    <a:pt x="6187605" y="3291925"/>
                    <a:pt x="6236005" y="3416046"/>
                  </a:cubicBezTo>
                  <a:lnTo>
                    <a:pt x="6361709" y="3738423"/>
                  </a:lnTo>
                  <a:cubicBezTo>
                    <a:pt x="6446076" y="3954780"/>
                    <a:pt x="6380137" y="4200855"/>
                    <a:pt x="6198895" y="4346041"/>
                  </a:cubicBezTo>
                  <a:lnTo>
                    <a:pt x="5928842" y="4562373"/>
                  </a:lnTo>
                  <a:cubicBezTo>
                    <a:pt x="5824869" y="4645661"/>
                    <a:pt x="5755983" y="4764974"/>
                    <a:pt x="5735841" y="4896662"/>
                  </a:cubicBezTo>
                  <a:lnTo>
                    <a:pt x="5683517" y="5238699"/>
                  </a:lnTo>
                  <a:cubicBezTo>
                    <a:pt x="5648401" y="5468252"/>
                    <a:pt x="5468264" y="5648401"/>
                    <a:pt x="5238712" y="5683516"/>
                  </a:cubicBezTo>
                  <a:lnTo>
                    <a:pt x="4896663" y="5735840"/>
                  </a:lnTo>
                  <a:cubicBezTo>
                    <a:pt x="4764975" y="5755985"/>
                    <a:pt x="4645663" y="5824870"/>
                    <a:pt x="4562373" y="5928842"/>
                  </a:cubicBezTo>
                  <a:lnTo>
                    <a:pt x="4346041" y="6198895"/>
                  </a:lnTo>
                  <a:cubicBezTo>
                    <a:pt x="4200855" y="6380137"/>
                    <a:pt x="3954780" y="6446075"/>
                    <a:pt x="3738423" y="6361709"/>
                  </a:cubicBezTo>
                  <a:lnTo>
                    <a:pt x="3416046" y="6235992"/>
                  </a:lnTo>
                  <a:cubicBezTo>
                    <a:pt x="3291929" y="6187593"/>
                    <a:pt x="3154159" y="6187593"/>
                    <a:pt x="3030042" y="6235992"/>
                  </a:cubicBezTo>
                  <a:lnTo>
                    <a:pt x="2707665" y="6361709"/>
                  </a:lnTo>
                  <a:cubicBezTo>
                    <a:pt x="2491308" y="6446075"/>
                    <a:pt x="2245233" y="6380137"/>
                    <a:pt x="2100046" y="6198895"/>
                  </a:cubicBezTo>
                  <a:lnTo>
                    <a:pt x="1883715" y="5928842"/>
                  </a:lnTo>
                  <a:cubicBezTo>
                    <a:pt x="1800425" y="5824870"/>
                    <a:pt x="1681113" y="5755985"/>
                    <a:pt x="1549425" y="5735840"/>
                  </a:cubicBezTo>
                  <a:lnTo>
                    <a:pt x="1207376" y="5683516"/>
                  </a:lnTo>
                  <a:cubicBezTo>
                    <a:pt x="977824" y="5648401"/>
                    <a:pt x="797674" y="5468252"/>
                    <a:pt x="762571" y="5238699"/>
                  </a:cubicBezTo>
                  <a:lnTo>
                    <a:pt x="710247" y="4896662"/>
                  </a:lnTo>
                  <a:cubicBezTo>
                    <a:pt x="690104" y="4764975"/>
                    <a:pt x="621219" y="4645662"/>
                    <a:pt x="517245" y="4562373"/>
                  </a:cubicBezTo>
                  <a:lnTo>
                    <a:pt x="247180" y="4346041"/>
                  </a:lnTo>
                  <a:cubicBezTo>
                    <a:pt x="65951" y="4200855"/>
                    <a:pt x="13" y="3954780"/>
                    <a:pt x="84366" y="3738422"/>
                  </a:cubicBezTo>
                  <a:lnTo>
                    <a:pt x="210071" y="3416045"/>
                  </a:lnTo>
                  <a:cubicBezTo>
                    <a:pt x="258469" y="3291924"/>
                    <a:pt x="258469" y="3154150"/>
                    <a:pt x="210071" y="3030029"/>
                  </a:cubicBezTo>
                  <a:lnTo>
                    <a:pt x="84366" y="2707652"/>
                  </a:lnTo>
                  <a:cubicBezTo>
                    <a:pt x="0" y="2491308"/>
                    <a:pt x="65938" y="2245220"/>
                    <a:pt x="247180" y="2100033"/>
                  </a:cubicBezTo>
                  <a:lnTo>
                    <a:pt x="517233" y="1883702"/>
                  </a:lnTo>
                  <a:cubicBezTo>
                    <a:pt x="621206" y="1800413"/>
                    <a:pt x="690091" y="1681100"/>
                    <a:pt x="710235" y="1549412"/>
                  </a:cubicBezTo>
                  <a:lnTo>
                    <a:pt x="762559" y="1207376"/>
                  </a:lnTo>
                  <a:cubicBezTo>
                    <a:pt x="797661" y="977823"/>
                    <a:pt x="977811" y="797674"/>
                    <a:pt x="1207363" y="762558"/>
                  </a:cubicBezTo>
                  <a:lnTo>
                    <a:pt x="1549413" y="710234"/>
                  </a:lnTo>
                  <a:cubicBezTo>
                    <a:pt x="1681100" y="690089"/>
                    <a:pt x="1800412" y="621204"/>
                    <a:pt x="1883702" y="517232"/>
                  </a:cubicBezTo>
                  <a:close/>
                </a:path>
              </a:pathLst>
            </a:custGeom>
            <a:blipFill>
              <a:blip r:embed="rId2"/>
              <a:stretch>
                <a:fillRect l="-24906" t="0" r="-24906" b="0"/>
              </a:stretch>
            </a:blipFill>
          </p:spPr>
        </p:sp>
      </p:grpSp>
      <p:grpSp>
        <p:nvGrpSpPr>
          <p:cNvPr name="Group 4" id="4"/>
          <p:cNvGrpSpPr/>
          <p:nvPr/>
        </p:nvGrpSpPr>
        <p:grpSpPr>
          <a:xfrm rot="0">
            <a:off x="11947416" y="3677048"/>
            <a:ext cx="8261457" cy="8277980"/>
            <a:chOff x="0" y="0"/>
            <a:chExt cx="6350000" cy="6362700"/>
          </a:xfrm>
        </p:grpSpPr>
        <p:sp>
          <p:nvSpPr>
            <p:cNvPr name="Freeform 5" id="5"/>
            <p:cNvSpPr/>
            <p:nvPr/>
          </p:nvSpPr>
          <p:spPr>
            <a:xfrm flipH="false" flipV="false" rot="0">
              <a:off x="-48044" y="-37490"/>
              <a:ext cx="6446076" cy="6446076"/>
            </a:xfrm>
            <a:custGeom>
              <a:avLst/>
              <a:gdLst/>
              <a:ahLst/>
              <a:cxnLst/>
              <a:rect r="r" b="b" t="t" l="l"/>
              <a:pathLst>
                <a:path h="6446076" w="6446076">
                  <a:moveTo>
                    <a:pt x="2100046" y="247180"/>
                  </a:moveTo>
                  <a:cubicBezTo>
                    <a:pt x="2245233" y="65951"/>
                    <a:pt x="2491308" y="0"/>
                    <a:pt x="2707665" y="84366"/>
                  </a:cubicBezTo>
                  <a:lnTo>
                    <a:pt x="3030042" y="210083"/>
                  </a:lnTo>
                  <a:cubicBezTo>
                    <a:pt x="3154159" y="258482"/>
                    <a:pt x="3291929" y="258482"/>
                    <a:pt x="3416046" y="210083"/>
                  </a:cubicBezTo>
                  <a:lnTo>
                    <a:pt x="3738423" y="84366"/>
                  </a:lnTo>
                  <a:cubicBezTo>
                    <a:pt x="3954780" y="0"/>
                    <a:pt x="4200855" y="65951"/>
                    <a:pt x="4346041" y="247180"/>
                  </a:cubicBezTo>
                  <a:lnTo>
                    <a:pt x="4562373" y="517233"/>
                  </a:lnTo>
                  <a:cubicBezTo>
                    <a:pt x="4645668" y="621206"/>
                    <a:pt x="4764984" y="690090"/>
                    <a:pt x="4896676" y="710234"/>
                  </a:cubicBezTo>
                  <a:lnTo>
                    <a:pt x="5238712" y="762558"/>
                  </a:lnTo>
                  <a:cubicBezTo>
                    <a:pt x="5468264" y="797674"/>
                    <a:pt x="5648414" y="977823"/>
                    <a:pt x="5683517" y="1207376"/>
                  </a:cubicBezTo>
                  <a:lnTo>
                    <a:pt x="5735841" y="1549412"/>
                  </a:lnTo>
                  <a:cubicBezTo>
                    <a:pt x="5755983" y="1681101"/>
                    <a:pt x="5824869" y="1800414"/>
                    <a:pt x="5928842" y="1883702"/>
                  </a:cubicBezTo>
                  <a:lnTo>
                    <a:pt x="6198895" y="2100033"/>
                  </a:lnTo>
                  <a:cubicBezTo>
                    <a:pt x="6380137" y="2245220"/>
                    <a:pt x="6446076" y="2491308"/>
                    <a:pt x="6361709" y="2707652"/>
                  </a:cubicBezTo>
                  <a:lnTo>
                    <a:pt x="6236005" y="3030029"/>
                  </a:lnTo>
                  <a:cubicBezTo>
                    <a:pt x="6187605" y="3154150"/>
                    <a:pt x="6187605" y="3291925"/>
                    <a:pt x="6236005" y="3416046"/>
                  </a:cubicBezTo>
                  <a:lnTo>
                    <a:pt x="6361709" y="3738423"/>
                  </a:lnTo>
                  <a:cubicBezTo>
                    <a:pt x="6446076" y="3954780"/>
                    <a:pt x="6380137" y="4200855"/>
                    <a:pt x="6198895" y="4346041"/>
                  </a:cubicBezTo>
                  <a:lnTo>
                    <a:pt x="5928842" y="4562373"/>
                  </a:lnTo>
                  <a:cubicBezTo>
                    <a:pt x="5824869" y="4645661"/>
                    <a:pt x="5755983" y="4764974"/>
                    <a:pt x="5735841" y="4896662"/>
                  </a:cubicBezTo>
                  <a:lnTo>
                    <a:pt x="5683517" y="5238699"/>
                  </a:lnTo>
                  <a:cubicBezTo>
                    <a:pt x="5648401" y="5468252"/>
                    <a:pt x="5468264" y="5648401"/>
                    <a:pt x="5238712" y="5683516"/>
                  </a:cubicBezTo>
                  <a:lnTo>
                    <a:pt x="4896663" y="5735840"/>
                  </a:lnTo>
                  <a:cubicBezTo>
                    <a:pt x="4764975" y="5755985"/>
                    <a:pt x="4645663" y="5824870"/>
                    <a:pt x="4562373" y="5928842"/>
                  </a:cubicBezTo>
                  <a:lnTo>
                    <a:pt x="4346041" y="6198895"/>
                  </a:lnTo>
                  <a:cubicBezTo>
                    <a:pt x="4200855" y="6380137"/>
                    <a:pt x="3954780" y="6446075"/>
                    <a:pt x="3738423" y="6361709"/>
                  </a:cubicBezTo>
                  <a:lnTo>
                    <a:pt x="3416046" y="6235992"/>
                  </a:lnTo>
                  <a:cubicBezTo>
                    <a:pt x="3291929" y="6187593"/>
                    <a:pt x="3154159" y="6187593"/>
                    <a:pt x="3030042" y="6235992"/>
                  </a:cubicBezTo>
                  <a:lnTo>
                    <a:pt x="2707665" y="6361709"/>
                  </a:lnTo>
                  <a:cubicBezTo>
                    <a:pt x="2491308" y="6446075"/>
                    <a:pt x="2245233" y="6380137"/>
                    <a:pt x="2100046" y="6198895"/>
                  </a:cubicBezTo>
                  <a:lnTo>
                    <a:pt x="1883715" y="5928842"/>
                  </a:lnTo>
                  <a:cubicBezTo>
                    <a:pt x="1800425" y="5824870"/>
                    <a:pt x="1681113" y="5755985"/>
                    <a:pt x="1549425" y="5735840"/>
                  </a:cubicBezTo>
                  <a:lnTo>
                    <a:pt x="1207376" y="5683516"/>
                  </a:lnTo>
                  <a:cubicBezTo>
                    <a:pt x="977824" y="5648401"/>
                    <a:pt x="797674" y="5468252"/>
                    <a:pt x="762571" y="5238699"/>
                  </a:cubicBezTo>
                  <a:lnTo>
                    <a:pt x="710247" y="4896662"/>
                  </a:lnTo>
                  <a:cubicBezTo>
                    <a:pt x="690104" y="4764975"/>
                    <a:pt x="621219" y="4645662"/>
                    <a:pt x="517245" y="4562373"/>
                  </a:cubicBezTo>
                  <a:lnTo>
                    <a:pt x="247180" y="4346041"/>
                  </a:lnTo>
                  <a:cubicBezTo>
                    <a:pt x="65951" y="4200855"/>
                    <a:pt x="13" y="3954780"/>
                    <a:pt x="84366" y="3738422"/>
                  </a:cubicBezTo>
                  <a:lnTo>
                    <a:pt x="210071" y="3416045"/>
                  </a:lnTo>
                  <a:cubicBezTo>
                    <a:pt x="258469" y="3291924"/>
                    <a:pt x="258469" y="3154150"/>
                    <a:pt x="210071" y="3030029"/>
                  </a:cubicBezTo>
                  <a:lnTo>
                    <a:pt x="84366" y="2707652"/>
                  </a:lnTo>
                  <a:cubicBezTo>
                    <a:pt x="0" y="2491308"/>
                    <a:pt x="65938" y="2245220"/>
                    <a:pt x="247180" y="2100033"/>
                  </a:cubicBezTo>
                  <a:lnTo>
                    <a:pt x="517233" y="1883702"/>
                  </a:lnTo>
                  <a:cubicBezTo>
                    <a:pt x="621206" y="1800413"/>
                    <a:pt x="690091" y="1681100"/>
                    <a:pt x="710235" y="1549412"/>
                  </a:cubicBezTo>
                  <a:lnTo>
                    <a:pt x="762559" y="1207376"/>
                  </a:lnTo>
                  <a:cubicBezTo>
                    <a:pt x="797661" y="977823"/>
                    <a:pt x="977811" y="797674"/>
                    <a:pt x="1207363" y="762558"/>
                  </a:cubicBezTo>
                  <a:lnTo>
                    <a:pt x="1549413" y="710234"/>
                  </a:lnTo>
                  <a:cubicBezTo>
                    <a:pt x="1681100" y="690089"/>
                    <a:pt x="1800412" y="621204"/>
                    <a:pt x="1883702" y="517232"/>
                  </a:cubicBezTo>
                  <a:close/>
                </a:path>
              </a:pathLst>
            </a:custGeom>
            <a:blipFill>
              <a:blip r:embed="rId3"/>
              <a:stretch>
                <a:fillRect l="-29894" t="0" r="-20199" b="0"/>
              </a:stretch>
            </a:blipFill>
          </p:spPr>
        </p:sp>
      </p:grpSp>
      <p:sp>
        <p:nvSpPr>
          <p:cNvPr name="Freeform 6" id="6"/>
          <p:cNvSpPr/>
          <p:nvPr/>
        </p:nvSpPr>
        <p:spPr>
          <a:xfrm flipH="false" flipV="false" rot="0">
            <a:off x="10786962" y="3192234"/>
            <a:ext cx="3158475" cy="2901920"/>
          </a:xfrm>
          <a:custGeom>
            <a:avLst/>
            <a:gdLst/>
            <a:ahLst/>
            <a:cxnLst/>
            <a:rect r="r" b="b" t="t" l="l"/>
            <a:pathLst>
              <a:path h="2901920" w="3158475">
                <a:moveTo>
                  <a:pt x="0" y="0"/>
                </a:moveTo>
                <a:lnTo>
                  <a:pt x="3158475" y="0"/>
                </a:lnTo>
                <a:lnTo>
                  <a:pt x="3158475" y="2901920"/>
                </a:lnTo>
                <a:lnTo>
                  <a:pt x="0" y="29019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028700" y="3606752"/>
            <a:ext cx="8303302" cy="2460323"/>
          </a:xfrm>
          <a:prstGeom prst="rect">
            <a:avLst/>
          </a:prstGeom>
        </p:spPr>
        <p:txBody>
          <a:bodyPr anchor="t" rtlCol="false" tIns="0" lIns="0" bIns="0" rIns="0">
            <a:spAutoFit/>
          </a:bodyPr>
          <a:lstStyle/>
          <a:p>
            <a:pPr algn="l">
              <a:lnSpc>
                <a:spcPts val="8788"/>
              </a:lnSpc>
            </a:pPr>
            <a:r>
              <a:rPr lang="en-US" b="true" sz="10717" spc="-235">
                <a:solidFill>
                  <a:srgbClr val="0764A7"/>
                </a:solidFill>
                <a:latin typeface="Poppins Bold"/>
                <a:ea typeface="Poppins Bold"/>
                <a:cs typeface="Poppins Bold"/>
                <a:sym typeface="Poppins Bold"/>
              </a:rPr>
              <a:t>GOD IS STILL SPEAKING</a:t>
            </a:r>
          </a:p>
        </p:txBody>
      </p:sp>
      <p:sp>
        <p:nvSpPr>
          <p:cNvPr name="TextBox 8" id="8"/>
          <p:cNvSpPr txBox="true"/>
          <p:nvPr/>
        </p:nvSpPr>
        <p:spPr>
          <a:xfrm rot="0">
            <a:off x="1028700" y="6315180"/>
            <a:ext cx="8954580" cy="1998980"/>
          </a:xfrm>
          <a:prstGeom prst="rect">
            <a:avLst/>
          </a:prstGeom>
        </p:spPr>
        <p:txBody>
          <a:bodyPr anchor="t" rtlCol="false" tIns="0" lIns="0" bIns="0" rIns="0">
            <a:spAutoFit/>
          </a:bodyPr>
          <a:lstStyle/>
          <a:p>
            <a:pPr algn="l">
              <a:lnSpc>
                <a:spcPts val="3220"/>
              </a:lnSpc>
            </a:pPr>
            <a:r>
              <a:rPr lang="en-US" sz="2300" b="true">
                <a:solidFill>
                  <a:srgbClr val="0764A7"/>
                </a:solidFill>
                <a:latin typeface="Poppins Bold"/>
                <a:ea typeface="Poppins Bold"/>
                <a:cs typeface="Poppins Bold"/>
                <a:sym typeface="Poppins Bold"/>
              </a:rPr>
              <a:t>Life can be noisy, and it’s easy to miss God’s gentle voice. But just like H</a:t>
            </a:r>
            <a:r>
              <a:rPr lang="en-US" sz="2300" b="true">
                <a:solidFill>
                  <a:srgbClr val="0764A7"/>
                </a:solidFill>
                <a:latin typeface="Poppins Bold"/>
                <a:ea typeface="Poppins Bold"/>
                <a:cs typeface="Poppins Bold"/>
                <a:sym typeface="Poppins Bold"/>
              </a:rPr>
              <a:t>e spoke to people long ago, He wants to speak to you today—like a loving Father or a best friend who truly</a:t>
            </a:r>
          </a:p>
          <a:p>
            <a:pPr algn="l">
              <a:lnSpc>
                <a:spcPts val="3220"/>
              </a:lnSpc>
            </a:pPr>
            <a:r>
              <a:rPr lang="en-US" sz="2300" b="true">
                <a:solidFill>
                  <a:srgbClr val="0764A7"/>
                </a:solidFill>
                <a:latin typeface="Poppins Bold"/>
                <a:ea typeface="Poppins Bold"/>
                <a:cs typeface="Poppins Bold"/>
                <a:sym typeface="Poppins Bold"/>
              </a:rPr>
              <a:t>cares.</a:t>
            </a:r>
          </a:p>
          <a:p>
            <a:pPr algn="l">
              <a:lnSpc>
                <a:spcPts val="3220"/>
              </a:lnSpc>
            </a:pPr>
          </a:p>
        </p:txBody>
      </p:sp>
      <p:sp>
        <p:nvSpPr>
          <p:cNvPr name="Freeform 9" id="9"/>
          <p:cNvSpPr/>
          <p:nvPr/>
        </p:nvSpPr>
        <p:spPr>
          <a:xfrm flipH="false" flipV="false" rot="1054170">
            <a:off x="-1120782" y="-1781461"/>
            <a:ext cx="4928479" cy="4973695"/>
          </a:xfrm>
          <a:custGeom>
            <a:avLst/>
            <a:gdLst/>
            <a:ahLst/>
            <a:cxnLst/>
            <a:rect r="r" b="b" t="t" l="l"/>
            <a:pathLst>
              <a:path h="4973695" w="4928479">
                <a:moveTo>
                  <a:pt x="0" y="0"/>
                </a:moveTo>
                <a:lnTo>
                  <a:pt x="4928479" y="0"/>
                </a:lnTo>
                <a:lnTo>
                  <a:pt x="4928479" y="4973695"/>
                </a:lnTo>
                <a:lnTo>
                  <a:pt x="0" y="497369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389790" y="247483"/>
            <a:ext cx="1907335" cy="1315404"/>
          </a:xfrm>
          <a:custGeom>
            <a:avLst/>
            <a:gdLst/>
            <a:ahLst/>
            <a:cxnLst/>
            <a:rect r="r" b="b" t="t" l="l"/>
            <a:pathLst>
              <a:path h="1315404" w="1907335">
                <a:moveTo>
                  <a:pt x="0" y="0"/>
                </a:moveTo>
                <a:lnTo>
                  <a:pt x="1907335" y="0"/>
                </a:lnTo>
                <a:lnTo>
                  <a:pt x="1907335" y="1315403"/>
                </a:lnTo>
                <a:lnTo>
                  <a:pt x="0" y="1315403"/>
                </a:lnTo>
                <a:lnTo>
                  <a:pt x="0" y="0"/>
                </a:lnTo>
                <a:close/>
              </a:path>
            </a:pathLst>
          </a:custGeom>
          <a:blipFill>
            <a:blip r:embed="rId8"/>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DF5F3"/>
        </a:solidFill>
      </p:bgPr>
    </p:bg>
    <p:spTree>
      <p:nvGrpSpPr>
        <p:cNvPr id="1" name=""/>
        <p:cNvGrpSpPr/>
        <p:nvPr/>
      </p:nvGrpSpPr>
      <p:grpSpPr>
        <a:xfrm>
          <a:off x="0" y="0"/>
          <a:ext cx="0" cy="0"/>
          <a:chOff x="0" y="0"/>
          <a:chExt cx="0" cy="0"/>
        </a:xfrm>
      </p:grpSpPr>
      <p:grpSp>
        <p:nvGrpSpPr>
          <p:cNvPr name="Group 2" id="2"/>
          <p:cNvGrpSpPr/>
          <p:nvPr/>
        </p:nvGrpSpPr>
        <p:grpSpPr>
          <a:xfrm rot="0">
            <a:off x="-121230" y="0"/>
            <a:ext cx="8307419" cy="10287000"/>
            <a:chOff x="0" y="0"/>
            <a:chExt cx="812800" cy="1006483"/>
          </a:xfrm>
        </p:grpSpPr>
        <p:sp>
          <p:nvSpPr>
            <p:cNvPr name="Freeform 3" id="3"/>
            <p:cNvSpPr/>
            <p:nvPr/>
          </p:nvSpPr>
          <p:spPr>
            <a:xfrm flipH="false" flipV="false" rot="0">
              <a:off x="0" y="0"/>
              <a:ext cx="812800" cy="1006483"/>
            </a:xfrm>
            <a:custGeom>
              <a:avLst/>
              <a:gdLst/>
              <a:ahLst/>
              <a:cxnLst/>
              <a:rect r="r" b="b" t="t" l="l"/>
              <a:pathLst>
                <a:path h="1006483" w="812800">
                  <a:moveTo>
                    <a:pt x="0" y="0"/>
                  </a:moveTo>
                  <a:lnTo>
                    <a:pt x="812800" y="0"/>
                  </a:lnTo>
                  <a:lnTo>
                    <a:pt x="812800" y="1006483"/>
                  </a:lnTo>
                  <a:lnTo>
                    <a:pt x="0" y="1006483"/>
                  </a:lnTo>
                  <a:close/>
                </a:path>
              </a:pathLst>
            </a:custGeom>
            <a:blipFill>
              <a:blip r:embed="rId2"/>
              <a:stretch>
                <a:fillRect l="-59541" t="0" r="-59541" b="0"/>
              </a:stretch>
            </a:blipFill>
          </p:spPr>
        </p:sp>
      </p:grpSp>
      <p:sp>
        <p:nvSpPr>
          <p:cNvPr name="Freeform 4" id="4"/>
          <p:cNvSpPr/>
          <p:nvPr/>
        </p:nvSpPr>
        <p:spPr>
          <a:xfrm flipH="false" flipV="false" rot="0">
            <a:off x="6845178" y="-816268"/>
            <a:ext cx="2682022" cy="2355515"/>
          </a:xfrm>
          <a:custGeom>
            <a:avLst/>
            <a:gdLst/>
            <a:ahLst/>
            <a:cxnLst/>
            <a:rect r="r" b="b" t="t" l="l"/>
            <a:pathLst>
              <a:path h="2355515" w="2682022">
                <a:moveTo>
                  <a:pt x="0" y="0"/>
                </a:moveTo>
                <a:lnTo>
                  <a:pt x="2682022" y="0"/>
                </a:lnTo>
                <a:lnTo>
                  <a:pt x="2682022" y="2355515"/>
                </a:lnTo>
                <a:lnTo>
                  <a:pt x="0" y="23555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9144000" y="-3086100"/>
            <a:ext cx="2304288" cy="4114800"/>
          </a:xfrm>
          <a:custGeom>
            <a:avLst/>
            <a:gdLst/>
            <a:ahLst/>
            <a:cxnLst/>
            <a:rect r="r" b="b" t="t" l="l"/>
            <a:pathLst>
              <a:path h="4114800" w="2304288">
                <a:moveTo>
                  <a:pt x="0" y="0"/>
                </a:moveTo>
                <a:lnTo>
                  <a:pt x="2304288" y="0"/>
                </a:lnTo>
                <a:lnTo>
                  <a:pt x="230428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0116738" y="4322062"/>
            <a:ext cx="6467626" cy="1852426"/>
          </a:xfrm>
          <a:prstGeom prst="rect">
            <a:avLst/>
          </a:prstGeom>
        </p:spPr>
        <p:txBody>
          <a:bodyPr anchor="t" rtlCol="false" tIns="0" lIns="0" bIns="0" rIns="0">
            <a:spAutoFit/>
          </a:bodyPr>
          <a:lstStyle/>
          <a:p>
            <a:pPr algn="ctr">
              <a:lnSpc>
                <a:spcPts val="6616"/>
              </a:lnSpc>
            </a:pPr>
            <a:r>
              <a:rPr lang="en-US" b="true" sz="8068" spc="-177">
                <a:solidFill>
                  <a:srgbClr val="0764A7"/>
                </a:solidFill>
                <a:latin typeface="Poppins Bold"/>
                <a:ea typeface="Poppins Bold"/>
                <a:cs typeface="Poppins Bold"/>
                <a:sym typeface="Poppins Bold"/>
              </a:rPr>
              <a:t>LET’S HEAR</a:t>
            </a:r>
          </a:p>
          <a:p>
            <a:pPr algn="ctr">
              <a:lnSpc>
                <a:spcPts val="6616"/>
              </a:lnSpc>
            </a:pPr>
            <a:r>
              <a:rPr lang="en-US" b="true" sz="8068" spc="-177">
                <a:solidFill>
                  <a:srgbClr val="0764A7"/>
                </a:solidFill>
                <a:latin typeface="Poppins Bold"/>
                <a:ea typeface="Poppins Bold"/>
                <a:cs typeface="Poppins Bold"/>
                <a:sym typeface="Poppins Bold"/>
              </a:rPr>
              <a:t>A STORY!</a:t>
            </a:r>
          </a:p>
        </p:txBody>
      </p:sp>
      <p:sp>
        <p:nvSpPr>
          <p:cNvPr name="Freeform 7" id="7"/>
          <p:cNvSpPr/>
          <p:nvPr/>
        </p:nvSpPr>
        <p:spPr>
          <a:xfrm flipH="false" flipV="false" rot="0">
            <a:off x="16076247" y="361489"/>
            <a:ext cx="1907335" cy="1315404"/>
          </a:xfrm>
          <a:custGeom>
            <a:avLst/>
            <a:gdLst/>
            <a:ahLst/>
            <a:cxnLst/>
            <a:rect r="r" b="b" t="t" l="l"/>
            <a:pathLst>
              <a:path h="1315404" w="1907335">
                <a:moveTo>
                  <a:pt x="0" y="0"/>
                </a:moveTo>
                <a:lnTo>
                  <a:pt x="1907335" y="0"/>
                </a:lnTo>
                <a:lnTo>
                  <a:pt x="1907335" y="1315404"/>
                </a:lnTo>
                <a:lnTo>
                  <a:pt x="0" y="1315404"/>
                </a:lnTo>
                <a:lnTo>
                  <a:pt x="0" y="0"/>
                </a:lnTo>
                <a:close/>
              </a:path>
            </a:pathLst>
          </a:custGeom>
          <a:blipFill>
            <a:blip r:embed="rId7"/>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DF5F3"/>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0" y="0"/>
            <a:ext cx="18288000" cy="102870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9BE3C"/>
        </a:solidFill>
      </p:bgPr>
    </p:bg>
    <p:spTree>
      <p:nvGrpSpPr>
        <p:cNvPr id="1" name=""/>
        <p:cNvGrpSpPr/>
        <p:nvPr/>
      </p:nvGrpSpPr>
      <p:grpSpPr>
        <a:xfrm>
          <a:off x="0" y="0"/>
          <a:ext cx="0" cy="0"/>
          <a:chOff x="0" y="0"/>
          <a:chExt cx="0" cy="0"/>
        </a:xfrm>
      </p:grpSpPr>
      <p:sp>
        <p:nvSpPr>
          <p:cNvPr name="Freeform 2" id="2"/>
          <p:cNvSpPr/>
          <p:nvPr/>
        </p:nvSpPr>
        <p:spPr>
          <a:xfrm flipH="false" flipV="false" rot="0">
            <a:off x="8232596" y="847718"/>
            <a:ext cx="1822809" cy="1985237"/>
          </a:xfrm>
          <a:custGeom>
            <a:avLst/>
            <a:gdLst/>
            <a:ahLst/>
            <a:cxnLst/>
            <a:rect r="r" b="b" t="t" l="l"/>
            <a:pathLst>
              <a:path h="1985237" w="1822809">
                <a:moveTo>
                  <a:pt x="0" y="0"/>
                </a:moveTo>
                <a:lnTo>
                  <a:pt x="1822808" y="0"/>
                </a:lnTo>
                <a:lnTo>
                  <a:pt x="1822808" y="1985237"/>
                </a:lnTo>
                <a:lnTo>
                  <a:pt x="0" y="19852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90699" y="209769"/>
            <a:ext cx="17868463" cy="7705054"/>
          </a:xfrm>
          <a:custGeom>
            <a:avLst/>
            <a:gdLst/>
            <a:ahLst/>
            <a:cxnLst/>
            <a:rect r="r" b="b" t="t" l="l"/>
            <a:pathLst>
              <a:path h="7705054" w="17868463">
                <a:moveTo>
                  <a:pt x="0" y="0"/>
                </a:moveTo>
                <a:lnTo>
                  <a:pt x="17868463" y="0"/>
                </a:lnTo>
                <a:lnTo>
                  <a:pt x="17868463" y="7705054"/>
                </a:lnTo>
                <a:lnTo>
                  <a:pt x="0" y="7705054"/>
                </a:lnTo>
                <a:lnTo>
                  <a:pt x="0" y="0"/>
                </a:lnTo>
                <a:close/>
              </a:path>
            </a:pathLst>
          </a:custGeom>
          <a:blipFill>
            <a:blip r:embed="rId4"/>
            <a:stretch>
              <a:fillRect l="-1067" t="-19057" r="-1280" b="-15097"/>
            </a:stretch>
          </a:blipFill>
        </p:spPr>
      </p:sp>
      <p:sp>
        <p:nvSpPr>
          <p:cNvPr name="Freeform 4" id="4"/>
          <p:cNvSpPr/>
          <p:nvPr/>
        </p:nvSpPr>
        <p:spPr>
          <a:xfrm flipH="false" flipV="false" rot="0">
            <a:off x="190699" y="7121734"/>
            <a:ext cx="3498797" cy="2895255"/>
          </a:xfrm>
          <a:custGeom>
            <a:avLst/>
            <a:gdLst/>
            <a:ahLst/>
            <a:cxnLst/>
            <a:rect r="r" b="b" t="t" l="l"/>
            <a:pathLst>
              <a:path h="2895255" w="3498797">
                <a:moveTo>
                  <a:pt x="0" y="0"/>
                </a:moveTo>
                <a:lnTo>
                  <a:pt x="3498797" y="0"/>
                </a:lnTo>
                <a:lnTo>
                  <a:pt x="3498797" y="2895255"/>
                </a:lnTo>
                <a:lnTo>
                  <a:pt x="0" y="289525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5411669" y="-514350"/>
            <a:ext cx="2876331" cy="2666563"/>
            <a:chOff x="0" y="0"/>
            <a:chExt cx="757552" cy="702305"/>
          </a:xfrm>
        </p:grpSpPr>
        <p:sp>
          <p:nvSpPr>
            <p:cNvPr name="Freeform 6" id="6"/>
            <p:cNvSpPr/>
            <p:nvPr/>
          </p:nvSpPr>
          <p:spPr>
            <a:xfrm flipH="false" flipV="false" rot="0">
              <a:off x="0" y="0"/>
              <a:ext cx="757552" cy="702305"/>
            </a:xfrm>
            <a:custGeom>
              <a:avLst/>
              <a:gdLst/>
              <a:ahLst/>
              <a:cxnLst/>
              <a:rect r="r" b="b" t="t" l="l"/>
              <a:pathLst>
                <a:path h="702305" w="757552">
                  <a:moveTo>
                    <a:pt x="137271" y="0"/>
                  </a:moveTo>
                  <a:lnTo>
                    <a:pt x="620281" y="0"/>
                  </a:lnTo>
                  <a:cubicBezTo>
                    <a:pt x="696094" y="0"/>
                    <a:pt x="757552" y="61458"/>
                    <a:pt x="757552" y="137271"/>
                  </a:cubicBezTo>
                  <a:lnTo>
                    <a:pt x="757552" y="565033"/>
                  </a:lnTo>
                  <a:cubicBezTo>
                    <a:pt x="757552" y="640846"/>
                    <a:pt x="696094" y="702305"/>
                    <a:pt x="620281" y="702305"/>
                  </a:cubicBezTo>
                  <a:lnTo>
                    <a:pt x="137271" y="702305"/>
                  </a:lnTo>
                  <a:cubicBezTo>
                    <a:pt x="61458" y="702305"/>
                    <a:pt x="0" y="640846"/>
                    <a:pt x="0" y="565033"/>
                  </a:cubicBezTo>
                  <a:lnTo>
                    <a:pt x="0" y="137271"/>
                  </a:lnTo>
                  <a:cubicBezTo>
                    <a:pt x="0" y="61458"/>
                    <a:pt x="61458" y="0"/>
                    <a:pt x="137271" y="0"/>
                  </a:cubicBezTo>
                  <a:close/>
                </a:path>
              </a:pathLst>
            </a:custGeom>
            <a:solidFill>
              <a:srgbClr val="FCF4F2"/>
            </a:solidFill>
          </p:spPr>
        </p:sp>
        <p:sp>
          <p:nvSpPr>
            <p:cNvPr name="TextBox 7" id="7"/>
            <p:cNvSpPr txBox="true"/>
            <p:nvPr/>
          </p:nvSpPr>
          <p:spPr>
            <a:xfrm>
              <a:off x="0" y="-76200"/>
              <a:ext cx="757552" cy="778505"/>
            </a:xfrm>
            <a:prstGeom prst="rect">
              <a:avLst/>
            </a:prstGeom>
          </p:spPr>
          <p:txBody>
            <a:bodyPr anchor="ctr" rtlCol="false" tIns="50800" lIns="50800" bIns="50800" rIns="50800"/>
            <a:lstStyle/>
            <a:p>
              <a:pPr algn="ctr">
                <a:lnSpc>
                  <a:spcPts val="3510"/>
                </a:lnSpc>
              </a:pPr>
            </a:p>
          </p:txBody>
        </p:sp>
      </p:grpSp>
      <p:sp>
        <p:nvSpPr>
          <p:cNvPr name="Freeform 8" id="8"/>
          <p:cNvSpPr/>
          <p:nvPr/>
        </p:nvSpPr>
        <p:spPr>
          <a:xfrm flipH="false" flipV="false" rot="0">
            <a:off x="15915438" y="370998"/>
            <a:ext cx="1907335" cy="1315404"/>
          </a:xfrm>
          <a:custGeom>
            <a:avLst/>
            <a:gdLst/>
            <a:ahLst/>
            <a:cxnLst/>
            <a:rect r="r" b="b" t="t" l="l"/>
            <a:pathLst>
              <a:path h="1315404" w="1907335">
                <a:moveTo>
                  <a:pt x="0" y="0"/>
                </a:moveTo>
                <a:lnTo>
                  <a:pt x="1907335" y="0"/>
                </a:lnTo>
                <a:lnTo>
                  <a:pt x="1907335" y="1315404"/>
                </a:lnTo>
                <a:lnTo>
                  <a:pt x="0" y="1315404"/>
                </a:lnTo>
                <a:lnTo>
                  <a:pt x="0" y="0"/>
                </a:lnTo>
                <a:close/>
              </a:path>
            </a:pathLst>
          </a:custGeom>
          <a:blipFill>
            <a:blip r:embed="rId7"/>
            <a:stretch>
              <a:fillRect l="0" t="0" r="0" b="0"/>
            </a:stretch>
          </a:blipFill>
        </p:spPr>
      </p:sp>
      <p:sp>
        <p:nvSpPr>
          <p:cNvPr name="TextBox 9" id="9"/>
          <p:cNvSpPr txBox="true"/>
          <p:nvPr/>
        </p:nvSpPr>
        <p:spPr>
          <a:xfrm rot="0">
            <a:off x="4042463" y="8114783"/>
            <a:ext cx="13780310" cy="1902206"/>
          </a:xfrm>
          <a:prstGeom prst="rect">
            <a:avLst/>
          </a:prstGeom>
        </p:spPr>
        <p:txBody>
          <a:bodyPr anchor="t" rtlCol="false" tIns="0" lIns="0" bIns="0" rIns="0">
            <a:spAutoFit/>
          </a:bodyPr>
          <a:lstStyle/>
          <a:p>
            <a:pPr algn="ctr">
              <a:lnSpc>
                <a:spcPts val="3712"/>
              </a:lnSpc>
            </a:pPr>
            <a:r>
              <a:rPr lang="en-US" sz="3200" spc="-70">
                <a:solidFill>
                  <a:srgbClr val="000000"/>
                </a:solidFill>
                <a:latin typeface="Poppins"/>
                <a:ea typeface="Poppins"/>
                <a:cs typeface="Poppins"/>
                <a:sym typeface="Poppins"/>
              </a:rPr>
              <a:t>You’re lying down in a dimly lit room. It’s quiet and All. Suddenly, you hear someone calling your </a:t>
            </a:r>
            <a:r>
              <a:rPr lang="en-US" sz="3200" spc="-70">
                <a:solidFill>
                  <a:srgbClr val="000000"/>
                </a:solidFill>
                <a:latin typeface="Poppins"/>
                <a:ea typeface="Poppins"/>
                <a:cs typeface="Poppins"/>
                <a:sym typeface="Poppins"/>
              </a:rPr>
              <a:t>name—so yet powerful, like a warm breeze. That’s exactly what happened to a young boy named Samuel.</a:t>
            </a:r>
          </a:p>
          <a:p>
            <a:pPr algn="ctr">
              <a:lnSpc>
                <a:spcPts val="3712"/>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DF5F3"/>
        </a:solidFill>
      </p:bgPr>
    </p:bg>
    <p:spTree>
      <p:nvGrpSpPr>
        <p:cNvPr id="1" name=""/>
        <p:cNvGrpSpPr/>
        <p:nvPr/>
      </p:nvGrpSpPr>
      <p:grpSpPr>
        <a:xfrm>
          <a:off x="0" y="0"/>
          <a:ext cx="0" cy="0"/>
          <a:chOff x="0" y="0"/>
          <a:chExt cx="0" cy="0"/>
        </a:xfrm>
      </p:grpSpPr>
      <p:sp>
        <p:nvSpPr>
          <p:cNvPr name="Freeform 2" id="2"/>
          <p:cNvSpPr/>
          <p:nvPr/>
        </p:nvSpPr>
        <p:spPr>
          <a:xfrm flipH="false" flipV="false" rot="0">
            <a:off x="190699" y="276962"/>
            <a:ext cx="17868463" cy="7625327"/>
          </a:xfrm>
          <a:custGeom>
            <a:avLst/>
            <a:gdLst/>
            <a:ahLst/>
            <a:cxnLst/>
            <a:rect r="r" b="b" t="t" l="l"/>
            <a:pathLst>
              <a:path h="7625327" w="17868463">
                <a:moveTo>
                  <a:pt x="0" y="0"/>
                </a:moveTo>
                <a:lnTo>
                  <a:pt x="17868463" y="0"/>
                </a:lnTo>
                <a:lnTo>
                  <a:pt x="17868463" y="7625328"/>
                </a:lnTo>
                <a:lnTo>
                  <a:pt x="0" y="7625328"/>
                </a:lnTo>
                <a:lnTo>
                  <a:pt x="0" y="0"/>
                </a:lnTo>
                <a:close/>
              </a:path>
            </a:pathLst>
          </a:custGeom>
          <a:blipFill>
            <a:blip r:embed="rId2"/>
            <a:stretch>
              <a:fillRect l="0" t="-16223" r="0" b="-16223"/>
            </a:stretch>
          </a:blipFill>
        </p:spPr>
      </p:sp>
      <p:sp>
        <p:nvSpPr>
          <p:cNvPr name="Freeform 3" id="3"/>
          <p:cNvSpPr/>
          <p:nvPr/>
        </p:nvSpPr>
        <p:spPr>
          <a:xfrm flipH="false" flipV="false" rot="0">
            <a:off x="190699" y="7121734"/>
            <a:ext cx="3498797" cy="2895255"/>
          </a:xfrm>
          <a:custGeom>
            <a:avLst/>
            <a:gdLst/>
            <a:ahLst/>
            <a:cxnLst/>
            <a:rect r="r" b="b" t="t" l="l"/>
            <a:pathLst>
              <a:path h="2895255" w="3498797">
                <a:moveTo>
                  <a:pt x="0" y="0"/>
                </a:moveTo>
                <a:lnTo>
                  <a:pt x="3498797" y="0"/>
                </a:lnTo>
                <a:lnTo>
                  <a:pt x="3498797" y="2895255"/>
                </a:lnTo>
                <a:lnTo>
                  <a:pt x="0" y="289525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4042463" y="8114783"/>
            <a:ext cx="13780310" cy="2368931"/>
          </a:xfrm>
          <a:prstGeom prst="rect">
            <a:avLst/>
          </a:prstGeom>
        </p:spPr>
        <p:txBody>
          <a:bodyPr anchor="t" rtlCol="false" tIns="0" lIns="0" bIns="0" rIns="0">
            <a:spAutoFit/>
          </a:bodyPr>
          <a:lstStyle/>
          <a:p>
            <a:pPr algn="ctr">
              <a:lnSpc>
                <a:spcPts val="3712"/>
              </a:lnSpc>
            </a:pPr>
            <a:r>
              <a:rPr lang="en-US" sz="3200" spc="-70">
                <a:solidFill>
                  <a:srgbClr val="F15E3D"/>
                </a:solidFill>
                <a:latin typeface="Poppins"/>
                <a:ea typeface="Poppins"/>
                <a:cs typeface="Poppins"/>
                <a:sym typeface="Poppins"/>
              </a:rPr>
              <a:t>Samuel lived in a special place called the tabernacle, where people worshiped God. He served under a priest </a:t>
            </a:r>
            <a:r>
              <a:rPr lang="en-US" sz="3200" spc="-70">
                <a:solidFill>
                  <a:srgbClr val="F15E3D"/>
                </a:solidFill>
                <a:latin typeface="Poppins"/>
                <a:ea typeface="Poppins"/>
                <a:cs typeface="Poppins"/>
                <a:sym typeface="Poppins"/>
              </a:rPr>
              <a:t>named Eli, who taught others about God. One night, as Samuel was drifting off to sleep, he heard a voice saying, “Samuel… Samuel.”</a:t>
            </a:r>
          </a:p>
          <a:p>
            <a:pPr algn="ctr">
              <a:lnSpc>
                <a:spcPts val="3712"/>
              </a:lnSpc>
            </a:pPr>
          </a:p>
        </p:txBody>
      </p:sp>
      <p:grpSp>
        <p:nvGrpSpPr>
          <p:cNvPr name="Group 5" id="5"/>
          <p:cNvGrpSpPr/>
          <p:nvPr/>
        </p:nvGrpSpPr>
        <p:grpSpPr>
          <a:xfrm rot="0">
            <a:off x="15411669" y="-514350"/>
            <a:ext cx="2876331" cy="2666563"/>
            <a:chOff x="0" y="0"/>
            <a:chExt cx="757552" cy="702305"/>
          </a:xfrm>
        </p:grpSpPr>
        <p:sp>
          <p:nvSpPr>
            <p:cNvPr name="Freeform 6" id="6"/>
            <p:cNvSpPr/>
            <p:nvPr/>
          </p:nvSpPr>
          <p:spPr>
            <a:xfrm flipH="false" flipV="false" rot="0">
              <a:off x="0" y="0"/>
              <a:ext cx="757552" cy="702305"/>
            </a:xfrm>
            <a:custGeom>
              <a:avLst/>
              <a:gdLst/>
              <a:ahLst/>
              <a:cxnLst/>
              <a:rect r="r" b="b" t="t" l="l"/>
              <a:pathLst>
                <a:path h="702305" w="757552">
                  <a:moveTo>
                    <a:pt x="137271" y="0"/>
                  </a:moveTo>
                  <a:lnTo>
                    <a:pt x="620281" y="0"/>
                  </a:lnTo>
                  <a:cubicBezTo>
                    <a:pt x="696094" y="0"/>
                    <a:pt x="757552" y="61458"/>
                    <a:pt x="757552" y="137271"/>
                  </a:cubicBezTo>
                  <a:lnTo>
                    <a:pt x="757552" y="565033"/>
                  </a:lnTo>
                  <a:cubicBezTo>
                    <a:pt x="757552" y="640846"/>
                    <a:pt x="696094" y="702305"/>
                    <a:pt x="620281" y="702305"/>
                  </a:cubicBezTo>
                  <a:lnTo>
                    <a:pt x="137271" y="702305"/>
                  </a:lnTo>
                  <a:cubicBezTo>
                    <a:pt x="61458" y="702305"/>
                    <a:pt x="0" y="640846"/>
                    <a:pt x="0" y="565033"/>
                  </a:cubicBezTo>
                  <a:lnTo>
                    <a:pt x="0" y="137271"/>
                  </a:lnTo>
                  <a:cubicBezTo>
                    <a:pt x="0" y="61458"/>
                    <a:pt x="61458" y="0"/>
                    <a:pt x="137271" y="0"/>
                  </a:cubicBezTo>
                  <a:close/>
                </a:path>
              </a:pathLst>
            </a:custGeom>
            <a:solidFill>
              <a:srgbClr val="FCF4F2"/>
            </a:solidFill>
          </p:spPr>
        </p:sp>
        <p:sp>
          <p:nvSpPr>
            <p:cNvPr name="TextBox 7" id="7"/>
            <p:cNvSpPr txBox="true"/>
            <p:nvPr/>
          </p:nvSpPr>
          <p:spPr>
            <a:xfrm>
              <a:off x="0" y="-76200"/>
              <a:ext cx="757552" cy="778505"/>
            </a:xfrm>
            <a:prstGeom prst="rect">
              <a:avLst/>
            </a:prstGeom>
          </p:spPr>
          <p:txBody>
            <a:bodyPr anchor="ctr" rtlCol="false" tIns="50800" lIns="50800" bIns="50800" rIns="50800"/>
            <a:lstStyle/>
            <a:p>
              <a:pPr algn="ctr">
                <a:lnSpc>
                  <a:spcPts val="3510"/>
                </a:lnSpc>
              </a:pPr>
            </a:p>
          </p:txBody>
        </p:sp>
      </p:grpSp>
      <p:sp>
        <p:nvSpPr>
          <p:cNvPr name="Freeform 8" id="8"/>
          <p:cNvSpPr/>
          <p:nvPr/>
        </p:nvSpPr>
        <p:spPr>
          <a:xfrm flipH="false" flipV="false" rot="0">
            <a:off x="15915438" y="370998"/>
            <a:ext cx="1907335" cy="1315404"/>
          </a:xfrm>
          <a:custGeom>
            <a:avLst/>
            <a:gdLst/>
            <a:ahLst/>
            <a:cxnLst/>
            <a:rect r="r" b="b" t="t" l="l"/>
            <a:pathLst>
              <a:path h="1315404" w="1907335">
                <a:moveTo>
                  <a:pt x="0" y="0"/>
                </a:moveTo>
                <a:lnTo>
                  <a:pt x="1907335" y="0"/>
                </a:lnTo>
                <a:lnTo>
                  <a:pt x="1907335" y="1315404"/>
                </a:lnTo>
                <a:lnTo>
                  <a:pt x="0" y="1315404"/>
                </a:lnTo>
                <a:lnTo>
                  <a:pt x="0" y="0"/>
                </a:lnTo>
                <a:close/>
              </a:path>
            </a:pathLst>
          </a:custGeom>
          <a:blipFill>
            <a:blip r:embed="rId5"/>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764A7"/>
        </a:solidFill>
      </p:bgPr>
    </p:bg>
    <p:spTree>
      <p:nvGrpSpPr>
        <p:cNvPr id="1" name=""/>
        <p:cNvGrpSpPr/>
        <p:nvPr/>
      </p:nvGrpSpPr>
      <p:grpSpPr>
        <a:xfrm>
          <a:off x="0" y="0"/>
          <a:ext cx="0" cy="0"/>
          <a:chOff x="0" y="0"/>
          <a:chExt cx="0" cy="0"/>
        </a:xfrm>
      </p:grpSpPr>
      <p:sp>
        <p:nvSpPr>
          <p:cNvPr name="Freeform 2" id="2"/>
          <p:cNvSpPr/>
          <p:nvPr/>
        </p:nvSpPr>
        <p:spPr>
          <a:xfrm flipH="false" flipV="false" rot="0">
            <a:off x="362769" y="278032"/>
            <a:ext cx="17638741" cy="7518831"/>
          </a:xfrm>
          <a:custGeom>
            <a:avLst/>
            <a:gdLst/>
            <a:ahLst/>
            <a:cxnLst/>
            <a:rect r="r" b="b" t="t" l="l"/>
            <a:pathLst>
              <a:path h="7518831" w="17638741">
                <a:moveTo>
                  <a:pt x="0" y="0"/>
                </a:moveTo>
                <a:lnTo>
                  <a:pt x="17638741" y="0"/>
                </a:lnTo>
                <a:lnTo>
                  <a:pt x="17638741" y="7518832"/>
                </a:lnTo>
                <a:lnTo>
                  <a:pt x="0" y="7518832"/>
                </a:lnTo>
                <a:lnTo>
                  <a:pt x="0" y="0"/>
                </a:lnTo>
                <a:close/>
              </a:path>
            </a:pathLst>
          </a:custGeom>
          <a:blipFill>
            <a:blip r:embed="rId2"/>
            <a:stretch>
              <a:fillRect l="0" t="-23653" r="0" b="-8943"/>
            </a:stretch>
          </a:blipFill>
        </p:spPr>
      </p:sp>
      <p:sp>
        <p:nvSpPr>
          <p:cNvPr name="Freeform 3" id="3"/>
          <p:cNvSpPr/>
          <p:nvPr/>
        </p:nvSpPr>
        <p:spPr>
          <a:xfrm flipH="false" flipV="false" rot="0">
            <a:off x="190699" y="7121734"/>
            <a:ext cx="3498797" cy="2895255"/>
          </a:xfrm>
          <a:custGeom>
            <a:avLst/>
            <a:gdLst/>
            <a:ahLst/>
            <a:cxnLst/>
            <a:rect r="r" b="b" t="t" l="l"/>
            <a:pathLst>
              <a:path h="2895255" w="3498797">
                <a:moveTo>
                  <a:pt x="0" y="0"/>
                </a:moveTo>
                <a:lnTo>
                  <a:pt x="3498797" y="0"/>
                </a:lnTo>
                <a:lnTo>
                  <a:pt x="3498797" y="2895255"/>
                </a:lnTo>
                <a:lnTo>
                  <a:pt x="0" y="289525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4042463" y="8114783"/>
            <a:ext cx="13780310" cy="2368931"/>
          </a:xfrm>
          <a:prstGeom prst="rect">
            <a:avLst/>
          </a:prstGeom>
        </p:spPr>
        <p:txBody>
          <a:bodyPr anchor="t" rtlCol="false" tIns="0" lIns="0" bIns="0" rIns="0">
            <a:spAutoFit/>
          </a:bodyPr>
          <a:lstStyle/>
          <a:p>
            <a:pPr algn="ctr">
              <a:lnSpc>
                <a:spcPts val="3712"/>
              </a:lnSpc>
            </a:pPr>
            <a:r>
              <a:rPr lang="en-US" sz="3200" spc="-70">
                <a:solidFill>
                  <a:srgbClr val="FDF5F3"/>
                </a:solidFill>
                <a:latin typeface="Poppins"/>
                <a:ea typeface="Poppins"/>
                <a:cs typeface="Poppins"/>
                <a:sym typeface="Poppins"/>
              </a:rPr>
              <a:t>This happened again and again. After the third time, Eli realized something amazing: it wasn’t a person </a:t>
            </a:r>
            <a:r>
              <a:rPr lang="en-US" sz="3200" spc="-70">
                <a:solidFill>
                  <a:srgbClr val="FDF5F3"/>
                </a:solidFill>
                <a:latin typeface="Poppins"/>
                <a:ea typeface="Poppins"/>
                <a:cs typeface="Poppins"/>
                <a:sym typeface="Poppins"/>
              </a:rPr>
              <a:t>calling Samuel—it was God! So Eli told him, “The next time you hear that voice, say, ‘Speak, Lord, for your servant is listening.’”</a:t>
            </a:r>
          </a:p>
          <a:p>
            <a:pPr algn="ctr">
              <a:lnSpc>
                <a:spcPts val="3712"/>
              </a:lnSpc>
            </a:pPr>
          </a:p>
        </p:txBody>
      </p:sp>
      <p:grpSp>
        <p:nvGrpSpPr>
          <p:cNvPr name="Group 5" id="5"/>
          <p:cNvGrpSpPr/>
          <p:nvPr/>
        </p:nvGrpSpPr>
        <p:grpSpPr>
          <a:xfrm rot="0">
            <a:off x="15411669" y="-514350"/>
            <a:ext cx="2876331" cy="2666563"/>
            <a:chOff x="0" y="0"/>
            <a:chExt cx="757552" cy="702305"/>
          </a:xfrm>
        </p:grpSpPr>
        <p:sp>
          <p:nvSpPr>
            <p:cNvPr name="Freeform 6" id="6"/>
            <p:cNvSpPr/>
            <p:nvPr/>
          </p:nvSpPr>
          <p:spPr>
            <a:xfrm flipH="false" flipV="false" rot="0">
              <a:off x="0" y="0"/>
              <a:ext cx="757552" cy="702305"/>
            </a:xfrm>
            <a:custGeom>
              <a:avLst/>
              <a:gdLst/>
              <a:ahLst/>
              <a:cxnLst/>
              <a:rect r="r" b="b" t="t" l="l"/>
              <a:pathLst>
                <a:path h="702305" w="757552">
                  <a:moveTo>
                    <a:pt x="137271" y="0"/>
                  </a:moveTo>
                  <a:lnTo>
                    <a:pt x="620281" y="0"/>
                  </a:lnTo>
                  <a:cubicBezTo>
                    <a:pt x="696094" y="0"/>
                    <a:pt x="757552" y="61458"/>
                    <a:pt x="757552" y="137271"/>
                  </a:cubicBezTo>
                  <a:lnTo>
                    <a:pt x="757552" y="565033"/>
                  </a:lnTo>
                  <a:cubicBezTo>
                    <a:pt x="757552" y="640846"/>
                    <a:pt x="696094" y="702305"/>
                    <a:pt x="620281" y="702305"/>
                  </a:cubicBezTo>
                  <a:lnTo>
                    <a:pt x="137271" y="702305"/>
                  </a:lnTo>
                  <a:cubicBezTo>
                    <a:pt x="61458" y="702305"/>
                    <a:pt x="0" y="640846"/>
                    <a:pt x="0" y="565033"/>
                  </a:cubicBezTo>
                  <a:lnTo>
                    <a:pt x="0" y="137271"/>
                  </a:lnTo>
                  <a:cubicBezTo>
                    <a:pt x="0" y="61458"/>
                    <a:pt x="61458" y="0"/>
                    <a:pt x="137271" y="0"/>
                  </a:cubicBezTo>
                  <a:close/>
                </a:path>
              </a:pathLst>
            </a:custGeom>
            <a:solidFill>
              <a:srgbClr val="FCF4F2"/>
            </a:solidFill>
          </p:spPr>
        </p:sp>
        <p:sp>
          <p:nvSpPr>
            <p:cNvPr name="TextBox 7" id="7"/>
            <p:cNvSpPr txBox="true"/>
            <p:nvPr/>
          </p:nvSpPr>
          <p:spPr>
            <a:xfrm>
              <a:off x="0" y="-76200"/>
              <a:ext cx="757552" cy="778505"/>
            </a:xfrm>
            <a:prstGeom prst="rect">
              <a:avLst/>
            </a:prstGeom>
          </p:spPr>
          <p:txBody>
            <a:bodyPr anchor="ctr" rtlCol="false" tIns="50800" lIns="50800" bIns="50800" rIns="50800"/>
            <a:lstStyle/>
            <a:p>
              <a:pPr algn="ctr">
                <a:lnSpc>
                  <a:spcPts val="3510"/>
                </a:lnSpc>
              </a:pPr>
            </a:p>
          </p:txBody>
        </p:sp>
      </p:grpSp>
      <p:sp>
        <p:nvSpPr>
          <p:cNvPr name="Freeform 8" id="8"/>
          <p:cNvSpPr/>
          <p:nvPr/>
        </p:nvSpPr>
        <p:spPr>
          <a:xfrm flipH="false" flipV="false" rot="0">
            <a:off x="15915438" y="370998"/>
            <a:ext cx="1907335" cy="1315404"/>
          </a:xfrm>
          <a:custGeom>
            <a:avLst/>
            <a:gdLst/>
            <a:ahLst/>
            <a:cxnLst/>
            <a:rect r="r" b="b" t="t" l="l"/>
            <a:pathLst>
              <a:path h="1315404" w="1907335">
                <a:moveTo>
                  <a:pt x="0" y="0"/>
                </a:moveTo>
                <a:lnTo>
                  <a:pt x="1907335" y="0"/>
                </a:lnTo>
                <a:lnTo>
                  <a:pt x="1907335" y="1315404"/>
                </a:lnTo>
                <a:lnTo>
                  <a:pt x="0" y="1315404"/>
                </a:lnTo>
                <a:lnTo>
                  <a:pt x="0" y="0"/>
                </a:lnTo>
                <a:close/>
              </a:path>
            </a:pathLst>
          </a:custGeom>
          <a:blipFill>
            <a:blip r:embed="rId5"/>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75914" y="1384045"/>
            <a:ext cx="4077393" cy="4114800"/>
          </a:xfrm>
          <a:custGeom>
            <a:avLst/>
            <a:gdLst/>
            <a:ahLst/>
            <a:cxnLst/>
            <a:rect r="r" b="b" t="t" l="l"/>
            <a:pathLst>
              <a:path h="4114800" w="4077393">
                <a:moveTo>
                  <a:pt x="0" y="0"/>
                </a:moveTo>
                <a:lnTo>
                  <a:pt x="4077393" y="0"/>
                </a:lnTo>
                <a:lnTo>
                  <a:pt x="407739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758103" y="3076637"/>
            <a:ext cx="14111002" cy="2939287"/>
          </a:xfrm>
          <a:prstGeom prst="rect">
            <a:avLst/>
          </a:prstGeom>
        </p:spPr>
        <p:txBody>
          <a:bodyPr anchor="t" rtlCol="false" tIns="0" lIns="0" bIns="0" rIns="0">
            <a:spAutoFit/>
          </a:bodyPr>
          <a:lstStyle/>
          <a:p>
            <a:pPr algn="ctr">
              <a:lnSpc>
                <a:spcPts val="7215"/>
              </a:lnSpc>
            </a:pPr>
            <a:r>
              <a:rPr lang="en-US" b="true" sz="8799" spc="-193">
                <a:solidFill>
                  <a:srgbClr val="0764A7"/>
                </a:solidFill>
                <a:latin typeface="Poppins Bold"/>
                <a:ea typeface="Poppins Bold"/>
                <a:cs typeface="Poppins Bold"/>
                <a:sym typeface="Poppins Bold"/>
              </a:rPr>
              <a:t>WHAT CAN WE LEARN FROM SAMUEL’S STORY?</a:t>
            </a:r>
          </a:p>
          <a:p>
            <a:pPr algn="ctr">
              <a:lnSpc>
                <a:spcPts val="7215"/>
              </a:lnSpc>
            </a:pPr>
          </a:p>
        </p:txBody>
      </p:sp>
      <p:sp>
        <p:nvSpPr>
          <p:cNvPr name="Freeform 4" id="4"/>
          <p:cNvSpPr/>
          <p:nvPr/>
        </p:nvSpPr>
        <p:spPr>
          <a:xfrm flipH="false" flipV="false" rot="0">
            <a:off x="16480870" y="6875915"/>
            <a:ext cx="2618509" cy="4114800"/>
          </a:xfrm>
          <a:custGeom>
            <a:avLst/>
            <a:gdLst/>
            <a:ahLst/>
            <a:cxnLst/>
            <a:rect r="r" b="b" t="t" l="l"/>
            <a:pathLst>
              <a:path h="4114800" w="2618509">
                <a:moveTo>
                  <a:pt x="0" y="0"/>
                </a:moveTo>
                <a:lnTo>
                  <a:pt x="2618509" y="0"/>
                </a:lnTo>
                <a:lnTo>
                  <a:pt x="261850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998994" y="5684749"/>
            <a:ext cx="8006267" cy="1420218"/>
          </a:xfrm>
          <a:prstGeom prst="rect">
            <a:avLst/>
          </a:prstGeom>
        </p:spPr>
        <p:txBody>
          <a:bodyPr anchor="t" rtlCol="false" tIns="0" lIns="0" bIns="0" rIns="0">
            <a:spAutoFit/>
          </a:bodyPr>
          <a:lstStyle/>
          <a:p>
            <a:pPr algn="l">
              <a:lnSpc>
                <a:spcPts val="5223"/>
              </a:lnSpc>
            </a:pPr>
            <a:r>
              <a:rPr lang="en-US" sz="5498" b="true">
                <a:solidFill>
                  <a:srgbClr val="F04122"/>
                </a:solidFill>
                <a:latin typeface="Poppins Bold"/>
                <a:ea typeface="Poppins Bold"/>
                <a:cs typeface="Poppins Bold"/>
                <a:sym typeface="Poppins Bold"/>
              </a:rPr>
              <a:t>God can speak</a:t>
            </a:r>
          </a:p>
          <a:p>
            <a:pPr algn="l">
              <a:lnSpc>
                <a:spcPts val="5223"/>
              </a:lnSpc>
            </a:pPr>
            <a:r>
              <a:rPr lang="en-US" sz="5498" b="true">
                <a:solidFill>
                  <a:srgbClr val="F04122"/>
                </a:solidFill>
                <a:latin typeface="Poppins Bold"/>
                <a:ea typeface="Poppins Bold"/>
                <a:cs typeface="Poppins Bold"/>
                <a:sym typeface="Poppins Bold"/>
              </a:rPr>
              <a:t>to anyone—even kids.</a:t>
            </a:r>
          </a:p>
        </p:txBody>
      </p:sp>
      <p:sp>
        <p:nvSpPr>
          <p:cNvPr name="Freeform 6" id="6"/>
          <p:cNvSpPr/>
          <p:nvPr/>
        </p:nvSpPr>
        <p:spPr>
          <a:xfrm flipH="false" flipV="false" rot="0">
            <a:off x="4553307" y="5824466"/>
            <a:ext cx="1292248" cy="1280501"/>
          </a:xfrm>
          <a:custGeom>
            <a:avLst/>
            <a:gdLst/>
            <a:ahLst/>
            <a:cxnLst/>
            <a:rect r="r" b="b" t="t" l="l"/>
            <a:pathLst>
              <a:path h="1280501" w="1292248">
                <a:moveTo>
                  <a:pt x="0" y="0"/>
                </a:moveTo>
                <a:lnTo>
                  <a:pt x="1292248" y="0"/>
                </a:lnTo>
                <a:lnTo>
                  <a:pt x="1292248" y="1280500"/>
                </a:lnTo>
                <a:lnTo>
                  <a:pt x="0" y="12805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5915438" y="370998"/>
            <a:ext cx="1907335" cy="1315404"/>
          </a:xfrm>
          <a:custGeom>
            <a:avLst/>
            <a:gdLst/>
            <a:ahLst/>
            <a:cxnLst/>
            <a:rect r="r" b="b" t="t" l="l"/>
            <a:pathLst>
              <a:path h="1315404" w="1907335">
                <a:moveTo>
                  <a:pt x="0" y="0"/>
                </a:moveTo>
                <a:lnTo>
                  <a:pt x="1907335" y="0"/>
                </a:lnTo>
                <a:lnTo>
                  <a:pt x="1907335" y="1315404"/>
                </a:lnTo>
                <a:lnTo>
                  <a:pt x="0" y="1315404"/>
                </a:lnTo>
                <a:lnTo>
                  <a:pt x="0" y="0"/>
                </a:lnTo>
                <a:close/>
              </a:path>
            </a:pathLst>
          </a:custGeom>
          <a:blipFill>
            <a:blip r:embed="rId8"/>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DAGfDMZGbGk</dc:identifier>
  <dcterms:modified xsi:type="dcterms:W3CDTF">2011-08-01T06:04:30Z</dcterms:modified>
  <cp:revision>1</cp:revision>
  <dc:title>2BC modul 1</dc:title>
</cp:coreProperties>
</file>