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18288000" cy="10287000"/>
  <p:notesSz cx="6858000" cy="9144000"/>
  <p:embeddedFontLst>
    <p:embeddedFont>
      <p:font typeface="Atkinson Hyperlegible Bold" charset="1" panose="00000000000000000000"/>
      <p:regular r:id="rId27"/>
    </p:embeddedFont>
    <p:embeddedFont>
      <p:font typeface="Atkinson Hyperlegible Bold Italics" charset="1" panose="00000000000000000000"/>
      <p:regular r:id="rId28"/>
    </p:embeddedFont>
    <p:embeddedFont>
      <p:font typeface="Atkinson Hyperlegible" charset="1" panose="00000000000000000000"/>
      <p:regular r:id="rId29"/>
    </p:embeddedFont>
    <p:embeddedFont>
      <p:font typeface="Garet" charset="1" panose="00000000000000000000"/>
      <p:regular r:id="rId30"/>
    </p:embeddedFont>
    <p:embeddedFont>
      <p:font typeface="Garet Bold" charset="1" panose="00000000000000000000"/>
      <p:regular r:id="rId31"/>
    </p:embeddedFont>
    <p:embeddedFont>
      <p:font typeface="Poppins Bold" charset="1" panose="0000080000000000000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3.jpeg" Type="http://schemas.openxmlformats.org/officeDocument/2006/relationships/image"/><Relationship Id="rId3" Target="../media/VAGmolkJEfQ.mp4" Type="http://schemas.openxmlformats.org/officeDocument/2006/relationships/video"/><Relationship Id="rId4" Target="../media/VAGmolkJEfQ.mp4" Type="http://schemas.microsoft.com/office/2007/relationships/media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8.png" Type="http://schemas.openxmlformats.org/officeDocument/2006/relationships/image"/><Relationship Id="rId11" Target="../media/image69.svg" Type="http://schemas.openxmlformats.org/officeDocument/2006/relationships/image"/><Relationship Id="rId12" Target="../media/image26.png" Type="http://schemas.openxmlformats.org/officeDocument/2006/relationships/image"/><Relationship Id="rId2" Target="../media/image50.png" Type="http://schemas.openxmlformats.org/officeDocument/2006/relationships/image"/><Relationship Id="rId3" Target="../media/image51.svg" Type="http://schemas.openxmlformats.org/officeDocument/2006/relationships/image"/><Relationship Id="rId4" Target="../media/image64.jpeg" Type="http://schemas.openxmlformats.org/officeDocument/2006/relationships/image"/><Relationship Id="rId5" Target="../media/image65.png" Type="http://schemas.openxmlformats.org/officeDocument/2006/relationships/image"/><Relationship Id="rId6" Target="../media/image48.png" Type="http://schemas.openxmlformats.org/officeDocument/2006/relationships/image"/><Relationship Id="rId7" Target="../media/image49.svg" Type="http://schemas.openxmlformats.org/officeDocument/2006/relationships/image"/><Relationship Id="rId8" Target="../media/image66.png" Type="http://schemas.openxmlformats.org/officeDocument/2006/relationships/image"/><Relationship Id="rId9" Target="../media/image67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2.svg" Type="http://schemas.openxmlformats.org/officeDocument/2006/relationships/image"/><Relationship Id="rId2" Target="../media/image22.jpeg" Type="http://schemas.openxmlformats.org/officeDocument/2006/relationships/image"/><Relationship Id="rId3" Target="../media/image40.png" Type="http://schemas.openxmlformats.org/officeDocument/2006/relationships/image"/><Relationship Id="rId4" Target="../media/image41.svg" Type="http://schemas.openxmlformats.org/officeDocument/2006/relationships/image"/><Relationship Id="rId5" Target="../media/image70.jpeg" Type="http://schemas.openxmlformats.org/officeDocument/2006/relationships/image"/><Relationship Id="rId6" Target="../media/image38.png" Type="http://schemas.openxmlformats.org/officeDocument/2006/relationships/image"/><Relationship Id="rId7" Target="../media/image39.svg" Type="http://schemas.openxmlformats.org/officeDocument/2006/relationships/image"/><Relationship Id="rId8" Target="../media/image26.png" Type="http://schemas.openxmlformats.org/officeDocument/2006/relationships/image"/><Relationship Id="rId9" Target="../media/image71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svg" Type="http://schemas.openxmlformats.org/officeDocument/2006/relationships/image"/><Relationship Id="rId2" Target="../media/image9.png" Type="http://schemas.openxmlformats.org/officeDocument/2006/relationships/image"/><Relationship Id="rId3" Target="../media/image50.png" Type="http://schemas.openxmlformats.org/officeDocument/2006/relationships/image"/><Relationship Id="rId4" Target="../media/image51.svg" Type="http://schemas.openxmlformats.org/officeDocument/2006/relationships/image"/><Relationship Id="rId5" Target="../media/image48.png" Type="http://schemas.openxmlformats.org/officeDocument/2006/relationships/image"/><Relationship Id="rId6" Target="../media/image49.svg" Type="http://schemas.openxmlformats.org/officeDocument/2006/relationships/image"/><Relationship Id="rId7" Target="../media/image73.png" Type="http://schemas.openxmlformats.org/officeDocument/2006/relationships/image"/><Relationship Id="rId8" Target="../media/image74.svg" Type="http://schemas.openxmlformats.org/officeDocument/2006/relationships/image"/><Relationship Id="rId9" Target="../media/image29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0.svg" Type="http://schemas.openxmlformats.org/officeDocument/2006/relationships/image"/><Relationship Id="rId11" Target="../media/image26.png" Type="http://schemas.openxmlformats.org/officeDocument/2006/relationships/image"/><Relationship Id="rId2" Target="../media/image75.jpeg" Type="http://schemas.openxmlformats.org/officeDocument/2006/relationships/image"/><Relationship Id="rId3" Target="../media/image65.png" Type="http://schemas.openxmlformats.org/officeDocument/2006/relationships/image"/><Relationship Id="rId4" Target="../media/image76.jpeg" Type="http://schemas.openxmlformats.org/officeDocument/2006/relationships/image"/><Relationship Id="rId5" Target="../media/image77.png" Type="http://schemas.openxmlformats.org/officeDocument/2006/relationships/image"/><Relationship Id="rId6" Target="../media/image78.svg" Type="http://schemas.openxmlformats.org/officeDocument/2006/relationships/image"/><Relationship Id="rId7" Target="../media/image29.png" Type="http://schemas.openxmlformats.org/officeDocument/2006/relationships/image"/><Relationship Id="rId8" Target="../media/image30.svg" Type="http://schemas.openxmlformats.org/officeDocument/2006/relationships/image"/><Relationship Id="rId9" Target="../media/image79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6.png" Type="http://schemas.openxmlformats.org/officeDocument/2006/relationships/image"/><Relationship Id="rId11" Target="../media/image87.svg" Type="http://schemas.openxmlformats.org/officeDocument/2006/relationships/image"/><Relationship Id="rId12" Target="../media/image79.png" Type="http://schemas.openxmlformats.org/officeDocument/2006/relationships/image"/><Relationship Id="rId13" Target="../media/image80.svg" Type="http://schemas.openxmlformats.org/officeDocument/2006/relationships/image"/><Relationship Id="rId14" Target="../media/image88.png" Type="http://schemas.openxmlformats.org/officeDocument/2006/relationships/image"/><Relationship Id="rId15" Target="../media/image89.svg" Type="http://schemas.openxmlformats.org/officeDocument/2006/relationships/image"/><Relationship Id="rId16" Target="../media/image26.png" Type="http://schemas.openxmlformats.org/officeDocument/2006/relationships/image"/><Relationship Id="rId2" Target="../media/image50.png" Type="http://schemas.openxmlformats.org/officeDocument/2006/relationships/image"/><Relationship Id="rId3" Target="../media/image51.svg" Type="http://schemas.openxmlformats.org/officeDocument/2006/relationships/image"/><Relationship Id="rId4" Target="../media/image81.jpeg" Type="http://schemas.openxmlformats.org/officeDocument/2006/relationships/image"/><Relationship Id="rId5" Target="../media/image9.png" Type="http://schemas.openxmlformats.org/officeDocument/2006/relationships/image"/><Relationship Id="rId6" Target="../media/image82.png" Type="http://schemas.openxmlformats.org/officeDocument/2006/relationships/image"/><Relationship Id="rId7" Target="../media/image83.svg" Type="http://schemas.openxmlformats.org/officeDocument/2006/relationships/image"/><Relationship Id="rId8" Target="../media/image84.png" Type="http://schemas.openxmlformats.org/officeDocument/2006/relationships/image"/><Relationship Id="rId9" Target="../media/image85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90.jpeg" Type="http://schemas.openxmlformats.org/officeDocument/2006/relationships/image"/><Relationship Id="rId4" Target="../media/image91.png" Type="http://schemas.openxmlformats.org/officeDocument/2006/relationships/image"/><Relationship Id="rId5" Target="../media/image92.svg" Type="http://schemas.openxmlformats.org/officeDocument/2006/relationships/image"/><Relationship Id="rId6" Target="../media/image73.png" Type="http://schemas.openxmlformats.org/officeDocument/2006/relationships/image"/><Relationship Id="rId7" Target="../media/image74.svg" Type="http://schemas.openxmlformats.org/officeDocument/2006/relationships/image"/><Relationship Id="rId8" Target="../media/image29.png" Type="http://schemas.openxmlformats.org/officeDocument/2006/relationships/image"/><Relationship Id="rId9" Target="../media/image30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svg" Type="http://schemas.openxmlformats.org/officeDocument/2006/relationships/image"/><Relationship Id="rId11" Target="../media/image26.png" Type="http://schemas.openxmlformats.org/officeDocument/2006/relationships/image"/><Relationship Id="rId2" Target="../media/image9.png" Type="http://schemas.openxmlformats.org/officeDocument/2006/relationships/image"/><Relationship Id="rId3" Target="../media/image93.jpeg" Type="http://schemas.openxmlformats.org/officeDocument/2006/relationships/image"/><Relationship Id="rId4" Target="../media/image53.png" Type="http://schemas.openxmlformats.org/officeDocument/2006/relationships/image"/><Relationship Id="rId5" Target="../media/image94.png" Type="http://schemas.openxmlformats.org/officeDocument/2006/relationships/image"/><Relationship Id="rId6" Target="../media/image95.svg" Type="http://schemas.openxmlformats.org/officeDocument/2006/relationships/image"/><Relationship Id="rId7" Target="../media/image73.png" Type="http://schemas.openxmlformats.org/officeDocument/2006/relationships/image"/><Relationship Id="rId8" Target="../media/image74.svg" Type="http://schemas.openxmlformats.org/officeDocument/2006/relationships/image"/><Relationship Id="rId9" Target="../media/image29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png" Type="http://schemas.openxmlformats.org/officeDocument/2006/relationships/image"/><Relationship Id="rId11" Target="../media/image99.png" Type="http://schemas.openxmlformats.org/officeDocument/2006/relationships/image"/><Relationship Id="rId12" Target="../media/image100.svg" Type="http://schemas.openxmlformats.org/officeDocument/2006/relationships/image"/><Relationship Id="rId2" Target="../media/image50.png" Type="http://schemas.openxmlformats.org/officeDocument/2006/relationships/image"/><Relationship Id="rId3" Target="../media/image51.svg" Type="http://schemas.openxmlformats.org/officeDocument/2006/relationships/image"/><Relationship Id="rId4" Target="../media/image96.jpeg" Type="http://schemas.openxmlformats.org/officeDocument/2006/relationships/image"/><Relationship Id="rId5" Target="../media/image9.png" Type="http://schemas.openxmlformats.org/officeDocument/2006/relationships/image"/><Relationship Id="rId6" Target="../media/image82.png" Type="http://schemas.openxmlformats.org/officeDocument/2006/relationships/image"/><Relationship Id="rId7" Target="../media/image83.svg" Type="http://schemas.openxmlformats.org/officeDocument/2006/relationships/image"/><Relationship Id="rId8" Target="../media/image97.png" Type="http://schemas.openxmlformats.org/officeDocument/2006/relationships/image"/><Relationship Id="rId9" Target="../media/image98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101.jpeg" Type="http://schemas.openxmlformats.org/officeDocument/2006/relationships/image"/><Relationship Id="rId4" Target="../media/image86.png" Type="http://schemas.openxmlformats.org/officeDocument/2006/relationships/image"/><Relationship Id="rId5" Target="../media/image87.svg" Type="http://schemas.openxmlformats.org/officeDocument/2006/relationships/image"/><Relationship Id="rId6" Target="../media/image102.png" Type="http://schemas.openxmlformats.org/officeDocument/2006/relationships/image"/><Relationship Id="rId7" Target="../media/image103.svg" Type="http://schemas.openxmlformats.org/officeDocument/2006/relationships/image"/><Relationship Id="rId8" Target="../media/image2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svg" Type="http://schemas.openxmlformats.org/officeDocument/2006/relationships/image"/><Relationship Id="rId11" Target="../media/image31.png" Type="http://schemas.openxmlformats.org/officeDocument/2006/relationships/image"/><Relationship Id="rId12" Target="../media/image32.svg" Type="http://schemas.openxmlformats.org/officeDocument/2006/relationships/image"/><Relationship Id="rId13" Target="../media/image33.png" Type="http://schemas.openxmlformats.org/officeDocument/2006/relationships/image"/><Relationship Id="rId14" Target="../media/image34.svg" Type="http://schemas.openxmlformats.org/officeDocument/2006/relationships/image"/><Relationship Id="rId15" Target="../media/image35.png" Type="http://schemas.openxmlformats.org/officeDocument/2006/relationships/image"/><Relationship Id="rId16" Target="../media/image36.svg" Type="http://schemas.openxmlformats.org/officeDocument/2006/relationships/image"/><Relationship Id="rId2" Target="../media/image22.jpe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25.jpeg" Type="http://schemas.openxmlformats.org/officeDocument/2006/relationships/image"/><Relationship Id="rId6" Target="../media/image26.png" Type="http://schemas.openxmlformats.org/officeDocument/2006/relationships/image"/><Relationship Id="rId7" Target="../media/image27.png" Type="http://schemas.openxmlformats.org/officeDocument/2006/relationships/image"/><Relationship Id="rId8" Target="../media/image28.svg" Type="http://schemas.openxmlformats.org/officeDocument/2006/relationships/image"/><Relationship Id="rId9" Target="../media/image29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7.svg" Type="http://schemas.openxmlformats.org/officeDocument/2006/relationships/image"/><Relationship Id="rId11" Target="../media/image99.png" Type="http://schemas.openxmlformats.org/officeDocument/2006/relationships/image"/><Relationship Id="rId12" Target="../media/image100.svg" Type="http://schemas.openxmlformats.org/officeDocument/2006/relationships/image"/><Relationship Id="rId13" Target="../media/image88.png" Type="http://schemas.openxmlformats.org/officeDocument/2006/relationships/image"/><Relationship Id="rId14" Target="../media/image89.svg" Type="http://schemas.openxmlformats.org/officeDocument/2006/relationships/image"/><Relationship Id="rId2" Target="../media/image50.png" Type="http://schemas.openxmlformats.org/officeDocument/2006/relationships/image"/><Relationship Id="rId3" Target="../media/image51.svg" Type="http://schemas.openxmlformats.org/officeDocument/2006/relationships/image"/><Relationship Id="rId4" Target="../media/image48.png" Type="http://schemas.openxmlformats.org/officeDocument/2006/relationships/image"/><Relationship Id="rId5" Target="../media/image49.svg" Type="http://schemas.openxmlformats.org/officeDocument/2006/relationships/image"/><Relationship Id="rId6" Target="../media/image9.png" Type="http://schemas.openxmlformats.org/officeDocument/2006/relationships/image"/><Relationship Id="rId7" Target="../media/image104.png" Type="http://schemas.openxmlformats.org/officeDocument/2006/relationships/image"/><Relationship Id="rId8" Target="../media/image26.png" Type="http://schemas.openxmlformats.org/officeDocument/2006/relationships/image"/><Relationship Id="rId9" Target="../media/image86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86.png" Type="http://schemas.openxmlformats.org/officeDocument/2006/relationships/image"/><Relationship Id="rId4" Target="../media/image87.svg" Type="http://schemas.openxmlformats.org/officeDocument/2006/relationships/image"/><Relationship Id="rId5" Target="../media/image105.png" Type="http://schemas.openxmlformats.org/officeDocument/2006/relationships/image"/><Relationship Id="rId6" Target="../media/image106.svg" Type="http://schemas.openxmlformats.org/officeDocument/2006/relationships/image"/><Relationship Id="rId7" Target="../media/image88.png" Type="http://schemas.openxmlformats.org/officeDocument/2006/relationships/image"/><Relationship Id="rId8" Target="../media/image89.svg" Type="http://schemas.openxmlformats.org/officeDocument/2006/relationships/image"/><Relationship Id="rId9" Target="../media/image107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jpeg" Type="http://schemas.openxmlformats.org/officeDocument/2006/relationships/image"/><Relationship Id="rId3" Target="../media/VAGmotvFpWk.mp4" Type="http://schemas.openxmlformats.org/officeDocument/2006/relationships/video"/><Relationship Id="rId4" Target="../media/VAGmotvFpWk.mp4" Type="http://schemas.microsoft.com/office/2007/relationships/media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svg" Type="http://schemas.openxmlformats.org/officeDocument/2006/relationships/image"/><Relationship Id="rId12" Target="../media/image33.png" Type="http://schemas.openxmlformats.org/officeDocument/2006/relationships/image"/><Relationship Id="rId13" Target="../media/image34.svg" Type="http://schemas.openxmlformats.org/officeDocument/2006/relationships/image"/><Relationship Id="rId14" Target="../media/image26.png" Type="http://schemas.openxmlformats.org/officeDocument/2006/relationships/image"/><Relationship Id="rId2" Target="../media/image22.jpeg" Type="http://schemas.openxmlformats.org/officeDocument/2006/relationships/image"/><Relationship Id="rId3" Target="../media/image38.png" Type="http://schemas.openxmlformats.org/officeDocument/2006/relationships/image"/><Relationship Id="rId4" Target="../media/image39.svg" Type="http://schemas.openxmlformats.org/officeDocument/2006/relationships/image"/><Relationship Id="rId5" Target="../media/image40.png" Type="http://schemas.openxmlformats.org/officeDocument/2006/relationships/image"/><Relationship Id="rId6" Target="../media/image41.svg" Type="http://schemas.openxmlformats.org/officeDocument/2006/relationships/image"/><Relationship Id="rId7" Target="../media/image42.jpe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svg" Type="http://schemas.openxmlformats.org/officeDocument/2006/relationships/image"/><Relationship Id="rId11" Target="../media/image33.png" Type="http://schemas.openxmlformats.org/officeDocument/2006/relationships/image"/><Relationship Id="rId12" Target="../media/image34.svg" Type="http://schemas.openxmlformats.org/officeDocument/2006/relationships/image"/><Relationship Id="rId13" Target="../media/image26.png" Type="http://schemas.openxmlformats.org/officeDocument/2006/relationships/image"/><Relationship Id="rId14" Target="../media/image43.png" Type="http://schemas.openxmlformats.org/officeDocument/2006/relationships/image"/><Relationship Id="rId15" Target="../media/image44.svg" Type="http://schemas.openxmlformats.org/officeDocument/2006/relationships/image"/><Relationship Id="rId16" Target="../media/image45.jpeg" Type="http://schemas.openxmlformats.org/officeDocument/2006/relationships/image"/><Relationship Id="rId2" Target="../media/image22.jpeg" Type="http://schemas.openxmlformats.org/officeDocument/2006/relationships/image"/><Relationship Id="rId3" Target="../media/image38.png" Type="http://schemas.openxmlformats.org/officeDocument/2006/relationships/image"/><Relationship Id="rId4" Target="../media/image39.svg" Type="http://schemas.openxmlformats.org/officeDocument/2006/relationships/image"/><Relationship Id="rId5" Target="../media/image40.png" Type="http://schemas.openxmlformats.org/officeDocument/2006/relationships/image"/><Relationship Id="rId6" Target="../media/image41.svg" Type="http://schemas.openxmlformats.org/officeDocument/2006/relationships/image"/><Relationship Id="rId7" Target="../media/image27.png" Type="http://schemas.openxmlformats.org/officeDocument/2006/relationships/image"/><Relationship Id="rId8" Target="../media/image28.svg" Type="http://schemas.openxmlformats.org/officeDocument/2006/relationships/image"/><Relationship Id="rId9" Target="../media/image3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svg" Type="http://schemas.openxmlformats.org/officeDocument/2006/relationships/image"/><Relationship Id="rId12" Target="../media/image33.png" Type="http://schemas.openxmlformats.org/officeDocument/2006/relationships/image"/><Relationship Id="rId13" Target="../media/image34.svg" Type="http://schemas.openxmlformats.org/officeDocument/2006/relationships/image"/><Relationship Id="rId14" Target="../media/image26.png" Type="http://schemas.openxmlformats.org/officeDocument/2006/relationships/image"/><Relationship Id="rId15" Target="../media/image43.png" Type="http://schemas.openxmlformats.org/officeDocument/2006/relationships/image"/><Relationship Id="rId16" Target="../media/image44.svg" Type="http://schemas.openxmlformats.org/officeDocument/2006/relationships/image"/><Relationship Id="rId2" Target="../media/image22.jpeg" Type="http://schemas.openxmlformats.org/officeDocument/2006/relationships/image"/><Relationship Id="rId3" Target="../media/image38.png" Type="http://schemas.openxmlformats.org/officeDocument/2006/relationships/image"/><Relationship Id="rId4" Target="../media/image39.svg" Type="http://schemas.openxmlformats.org/officeDocument/2006/relationships/image"/><Relationship Id="rId5" Target="../media/image40.png" Type="http://schemas.openxmlformats.org/officeDocument/2006/relationships/image"/><Relationship Id="rId6" Target="../media/image41.svg" Type="http://schemas.openxmlformats.org/officeDocument/2006/relationships/image"/><Relationship Id="rId7" Target="../media/image46.jpe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svg" Type="http://schemas.openxmlformats.org/officeDocument/2006/relationships/image"/><Relationship Id="rId11" Target="../media/image33.png" Type="http://schemas.openxmlformats.org/officeDocument/2006/relationships/image"/><Relationship Id="rId12" Target="../media/image34.svg" Type="http://schemas.openxmlformats.org/officeDocument/2006/relationships/image"/><Relationship Id="rId13" Target="../media/image26.png" Type="http://schemas.openxmlformats.org/officeDocument/2006/relationships/image"/><Relationship Id="rId14" Target="../media/image43.png" Type="http://schemas.openxmlformats.org/officeDocument/2006/relationships/image"/><Relationship Id="rId15" Target="../media/image44.svg" Type="http://schemas.openxmlformats.org/officeDocument/2006/relationships/image"/><Relationship Id="rId16" Target="../media/image47.jpeg" Type="http://schemas.openxmlformats.org/officeDocument/2006/relationships/image"/><Relationship Id="rId2" Target="../media/image22.jpeg" Type="http://schemas.openxmlformats.org/officeDocument/2006/relationships/image"/><Relationship Id="rId3" Target="../media/image38.png" Type="http://schemas.openxmlformats.org/officeDocument/2006/relationships/image"/><Relationship Id="rId4" Target="../media/image39.svg" Type="http://schemas.openxmlformats.org/officeDocument/2006/relationships/image"/><Relationship Id="rId5" Target="../media/image40.png" Type="http://schemas.openxmlformats.org/officeDocument/2006/relationships/image"/><Relationship Id="rId6" Target="../media/image41.svg" Type="http://schemas.openxmlformats.org/officeDocument/2006/relationships/image"/><Relationship Id="rId7" Target="../media/image27.png" Type="http://schemas.openxmlformats.org/officeDocument/2006/relationships/image"/><Relationship Id="rId8" Target="../media/image28.svg" Type="http://schemas.openxmlformats.org/officeDocument/2006/relationships/image"/><Relationship Id="rId9" Target="../media/image3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5.svg" Type="http://schemas.openxmlformats.org/officeDocument/2006/relationships/image"/><Relationship Id="rId11" Target="../media/image56.png" Type="http://schemas.openxmlformats.org/officeDocument/2006/relationships/image"/><Relationship Id="rId12" Target="../media/image57.svg" Type="http://schemas.openxmlformats.org/officeDocument/2006/relationships/image"/><Relationship Id="rId13" Target="../media/image58.png" Type="http://schemas.openxmlformats.org/officeDocument/2006/relationships/image"/><Relationship Id="rId14" Target="../media/image59.svg" Type="http://schemas.openxmlformats.org/officeDocument/2006/relationships/image"/><Relationship Id="rId15" Target="../media/image26.png" Type="http://schemas.openxmlformats.org/officeDocument/2006/relationships/image"/><Relationship Id="rId16" Target="../media/image31.png" Type="http://schemas.openxmlformats.org/officeDocument/2006/relationships/image"/><Relationship Id="rId17" Target="../media/image32.svg" Type="http://schemas.openxmlformats.org/officeDocument/2006/relationships/image"/><Relationship Id="rId2" Target="../media/image48.png" Type="http://schemas.openxmlformats.org/officeDocument/2006/relationships/image"/><Relationship Id="rId3" Target="../media/image49.svg" Type="http://schemas.openxmlformats.org/officeDocument/2006/relationships/image"/><Relationship Id="rId4" Target="../media/image50.png" Type="http://schemas.openxmlformats.org/officeDocument/2006/relationships/image"/><Relationship Id="rId5" Target="../media/image51.svg" Type="http://schemas.openxmlformats.org/officeDocument/2006/relationships/image"/><Relationship Id="rId6" Target="../media/image9.png" Type="http://schemas.openxmlformats.org/officeDocument/2006/relationships/image"/><Relationship Id="rId7" Target="../media/image52.jpeg" Type="http://schemas.openxmlformats.org/officeDocument/2006/relationships/image"/><Relationship Id="rId8" Target="../media/image53.png" Type="http://schemas.openxmlformats.org/officeDocument/2006/relationships/image"/><Relationship Id="rId9" Target="../media/image54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1.png" Type="http://schemas.openxmlformats.org/officeDocument/2006/relationships/image"/><Relationship Id="rId11" Target="../media/image62.svg" Type="http://schemas.openxmlformats.org/officeDocument/2006/relationships/image"/><Relationship Id="rId12" Target="../media/image26.png" Type="http://schemas.openxmlformats.org/officeDocument/2006/relationships/image"/><Relationship Id="rId2" Target="../media/image22.jpeg" Type="http://schemas.openxmlformats.org/officeDocument/2006/relationships/image"/><Relationship Id="rId3" Target="../media/image40.png" Type="http://schemas.openxmlformats.org/officeDocument/2006/relationships/image"/><Relationship Id="rId4" Target="../media/image41.svg" Type="http://schemas.openxmlformats.org/officeDocument/2006/relationships/image"/><Relationship Id="rId5" Target="../media/image60.jpeg" Type="http://schemas.openxmlformats.org/officeDocument/2006/relationships/image"/><Relationship Id="rId6" Target="../media/image38.png" Type="http://schemas.openxmlformats.org/officeDocument/2006/relationships/image"/><Relationship Id="rId7" Target="../media/image39.sv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C6AB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-211324" y="-840866"/>
            <a:ext cx="6979920" cy="6979920"/>
          </a:xfrm>
          <a:custGeom>
            <a:avLst/>
            <a:gdLst/>
            <a:ahLst/>
            <a:cxnLst/>
            <a:rect r="r" b="b" t="t" l="l"/>
            <a:pathLst>
              <a:path h="6979920" w="6979920">
                <a:moveTo>
                  <a:pt x="6979920" y="6979920"/>
                </a:moveTo>
                <a:lnTo>
                  <a:pt x="0" y="6979920"/>
                </a:lnTo>
                <a:lnTo>
                  <a:pt x="0" y="0"/>
                </a:lnTo>
                <a:lnTo>
                  <a:pt x="6979920" y="0"/>
                </a:lnTo>
                <a:lnTo>
                  <a:pt x="6979920" y="6979920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744326" y="8251632"/>
            <a:ext cx="5369631" cy="1543769"/>
          </a:xfrm>
          <a:custGeom>
            <a:avLst/>
            <a:gdLst/>
            <a:ahLst/>
            <a:cxnLst/>
            <a:rect r="r" b="b" t="t" l="l"/>
            <a:pathLst>
              <a:path h="1543769" w="5369631">
                <a:moveTo>
                  <a:pt x="0" y="0"/>
                </a:moveTo>
                <a:lnTo>
                  <a:pt x="5369631" y="0"/>
                </a:lnTo>
                <a:lnTo>
                  <a:pt x="5369631" y="1543769"/>
                </a:lnTo>
                <a:lnTo>
                  <a:pt x="0" y="15437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7618199">
            <a:off x="1338012" y="6945384"/>
            <a:ext cx="4738368" cy="4625831"/>
          </a:xfrm>
          <a:custGeom>
            <a:avLst/>
            <a:gdLst/>
            <a:ahLst/>
            <a:cxnLst/>
            <a:rect r="r" b="b" t="t" l="l"/>
            <a:pathLst>
              <a:path h="4625831" w="4738368">
                <a:moveTo>
                  <a:pt x="4738367" y="0"/>
                </a:moveTo>
                <a:lnTo>
                  <a:pt x="0" y="0"/>
                </a:lnTo>
                <a:lnTo>
                  <a:pt x="0" y="4625832"/>
                </a:lnTo>
                <a:lnTo>
                  <a:pt x="4738367" y="4625832"/>
                </a:lnTo>
                <a:lnTo>
                  <a:pt x="473836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-2764253">
            <a:off x="9291263" y="-72451"/>
            <a:ext cx="5094839" cy="4973836"/>
          </a:xfrm>
          <a:custGeom>
            <a:avLst/>
            <a:gdLst/>
            <a:ahLst/>
            <a:cxnLst/>
            <a:rect r="r" b="b" t="t" l="l"/>
            <a:pathLst>
              <a:path h="4973836" w="5094839">
                <a:moveTo>
                  <a:pt x="5094838" y="0"/>
                </a:moveTo>
                <a:lnTo>
                  <a:pt x="0" y="0"/>
                </a:lnTo>
                <a:lnTo>
                  <a:pt x="0" y="4973837"/>
                </a:lnTo>
                <a:lnTo>
                  <a:pt x="5094838" y="4973837"/>
                </a:lnTo>
                <a:lnTo>
                  <a:pt x="509483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76399">
            <a:off x="1755001" y="323335"/>
            <a:ext cx="14427466" cy="9989028"/>
          </a:xfrm>
          <a:custGeom>
            <a:avLst/>
            <a:gdLst/>
            <a:ahLst/>
            <a:cxnLst/>
            <a:rect r="r" b="b" t="t" l="l"/>
            <a:pathLst>
              <a:path h="9989028" w="14427466">
                <a:moveTo>
                  <a:pt x="0" y="0"/>
                </a:moveTo>
                <a:lnTo>
                  <a:pt x="14427466" y="0"/>
                </a:lnTo>
                <a:lnTo>
                  <a:pt x="14427466" y="9989027"/>
                </a:lnTo>
                <a:lnTo>
                  <a:pt x="0" y="99890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3321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707196" y="4205182"/>
            <a:ext cx="11032531" cy="4818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225"/>
              </a:lnSpc>
            </a:pPr>
            <a:r>
              <a:rPr lang="en-US" b="true" sz="14554">
                <a:solidFill>
                  <a:srgbClr val="C43727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YOU’RE A CHAMPION!</a:t>
            </a:r>
          </a:p>
          <a:p>
            <a:pPr algn="ctr">
              <a:lnSpc>
                <a:spcPts val="12225"/>
              </a:lnSpc>
            </a:pP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8015067" y="1799880"/>
            <a:ext cx="1907335" cy="1315404"/>
          </a:xfrm>
          <a:custGeom>
            <a:avLst/>
            <a:gdLst/>
            <a:ahLst/>
            <a:cxnLst/>
            <a:rect r="r" b="b" t="t" l="l"/>
            <a:pathLst>
              <a:path h="1315404" w="1907335">
                <a:moveTo>
                  <a:pt x="0" y="0"/>
                </a:moveTo>
                <a:lnTo>
                  <a:pt x="1907335" y="0"/>
                </a:lnTo>
                <a:lnTo>
                  <a:pt x="1907335" y="1315403"/>
                </a:lnTo>
                <a:lnTo>
                  <a:pt x="0" y="13154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0" y="5453836"/>
            <a:ext cx="4186755" cy="4569446"/>
          </a:xfrm>
          <a:custGeom>
            <a:avLst/>
            <a:gdLst/>
            <a:ahLst/>
            <a:cxnLst/>
            <a:rect r="r" b="b" t="t" l="l"/>
            <a:pathLst>
              <a:path h="4569446" w="4186755">
                <a:moveTo>
                  <a:pt x="0" y="0"/>
                </a:moveTo>
                <a:lnTo>
                  <a:pt x="4186755" y="0"/>
                </a:lnTo>
                <a:lnTo>
                  <a:pt x="4186755" y="4569446"/>
                </a:lnTo>
                <a:lnTo>
                  <a:pt x="0" y="456944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34471" y="176218"/>
            <a:ext cx="3272725" cy="2544543"/>
          </a:xfrm>
          <a:custGeom>
            <a:avLst/>
            <a:gdLst/>
            <a:ahLst/>
            <a:cxnLst/>
            <a:rect r="r" b="b" t="t" l="l"/>
            <a:pathLst>
              <a:path h="2544543" w="3272725">
                <a:moveTo>
                  <a:pt x="0" y="0"/>
                </a:moveTo>
                <a:lnTo>
                  <a:pt x="3272725" y="0"/>
                </a:lnTo>
                <a:lnTo>
                  <a:pt x="3272725" y="2544544"/>
                </a:lnTo>
                <a:lnTo>
                  <a:pt x="0" y="25445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398751">
            <a:off x="654890" y="1028700"/>
            <a:ext cx="3417842" cy="2168905"/>
          </a:xfrm>
          <a:custGeom>
            <a:avLst/>
            <a:gdLst/>
            <a:ahLst/>
            <a:cxnLst/>
            <a:rect r="r" b="b" t="t" l="l"/>
            <a:pathLst>
              <a:path h="2168905" w="3417842">
                <a:moveTo>
                  <a:pt x="0" y="0"/>
                </a:moveTo>
                <a:lnTo>
                  <a:pt x="3417842" y="0"/>
                </a:lnTo>
                <a:lnTo>
                  <a:pt x="3417842" y="2168905"/>
                </a:lnTo>
                <a:lnTo>
                  <a:pt x="0" y="21689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507140">
            <a:off x="14277966" y="7817296"/>
            <a:ext cx="2866295" cy="1777103"/>
          </a:xfrm>
          <a:custGeom>
            <a:avLst/>
            <a:gdLst/>
            <a:ahLst/>
            <a:cxnLst/>
            <a:rect r="r" b="b" t="t" l="l"/>
            <a:pathLst>
              <a:path h="1777103" w="2866295">
                <a:moveTo>
                  <a:pt x="0" y="0"/>
                </a:moveTo>
                <a:lnTo>
                  <a:pt x="2866295" y="0"/>
                </a:lnTo>
                <a:lnTo>
                  <a:pt x="2866295" y="1777103"/>
                </a:lnTo>
                <a:lnTo>
                  <a:pt x="0" y="177710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744849" y="4895198"/>
            <a:ext cx="3028902" cy="3301256"/>
          </a:xfrm>
          <a:custGeom>
            <a:avLst/>
            <a:gdLst/>
            <a:ahLst/>
            <a:cxnLst/>
            <a:rect r="r" b="b" t="t" l="l"/>
            <a:pathLst>
              <a:path h="3301256" w="3028902">
                <a:moveTo>
                  <a:pt x="0" y="0"/>
                </a:moveTo>
                <a:lnTo>
                  <a:pt x="3028902" y="0"/>
                </a:lnTo>
                <a:lnTo>
                  <a:pt x="3028902" y="3301256"/>
                </a:lnTo>
                <a:lnTo>
                  <a:pt x="0" y="330125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201073" y="-40085"/>
            <a:ext cx="2456138" cy="3652249"/>
          </a:xfrm>
          <a:custGeom>
            <a:avLst/>
            <a:gdLst/>
            <a:ahLst/>
            <a:cxnLst/>
            <a:rect r="r" b="b" t="t" l="l"/>
            <a:pathLst>
              <a:path h="3652249" w="2456138">
                <a:moveTo>
                  <a:pt x="0" y="0"/>
                </a:moveTo>
                <a:lnTo>
                  <a:pt x="2456137" y="0"/>
                </a:lnTo>
                <a:lnTo>
                  <a:pt x="2456137" y="3652249"/>
                </a:lnTo>
                <a:lnTo>
                  <a:pt x="0" y="3652249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4449770" y="7281904"/>
            <a:ext cx="9547383" cy="2570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14"/>
              </a:lnSpc>
            </a:pPr>
            <a:r>
              <a:rPr lang="en-US" b="true" sz="7755">
                <a:solidFill>
                  <a:srgbClr val="C43727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GOD HAS BIG PLANS FOR YOU</a:t>
            </a:r>
          </a:p>
          <a:p>
            <a:pPr algn="ctr">
              <a:lnSpc>
                <a:spcPts val="6514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6110362" y="3509342"/>
            <a:ext cx="5716744" cy="543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b="true" sz="4643">
                <a:solidFill>
                  <a:srgbClr val="0764A7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MODULE 2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437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117587" y="3079358"/>
            <a:ext cx="5841737" cy="48467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72"/>
              </a:lnSpc>
            </a:pPr>
            <a:r>
              <a:rPr lang="en-US" sz="4800" b="true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Justin is on the autism spectrum, and sometimes he finds it tricky to</a:t>
            </a:r>
          </a:p>
          <a:p>
            <a:pPr algn="l">
              <a:lnSpc>
                <a:spcPts val="4272"/>
              </a:lnSpc>
            </a:pPr>
            <a:r>
              <a:rPr lang="en-US" sz="4800" b="true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talk with words. Yet God still speaks amazing truths to his heart!</a:t>
            </a:r>
          </a:p>
          <a:p>
            <a:pPr algn="l">
              <a:lnSpc>
                <a:spcPts val="4272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true" flipV="true" rot="0">
            <a:off x="-351661" y="5831972"/>
            <a:ext cx="5783029" cy="5783029"/>
          </a:xfrm>
          <a:custGeom>
            <a:avLst/>
            <a:gdLst/>
            <a:ahLst/>
            <a:cxnLst/>
            <a:rect r="r" b="b" t="t" l="l"/>
            <a:pathLst>
              <a:path h="5783029" w="5783029">
                <a:moveTo>
                  <a:pt x="5783028" y="5783028"/>
                </a:moveTo>
                <a:lnTo>
                  <a:pt x="0" y="5783028"/>
                </a:lnTo>
                <a:lnTo>
                  <a:pt x="0" y="0"/>
                </a:lnTo>
                <a:lnTo>
                  <a:pt x="5783028" y="0"/>
                </a:lnTo>
                <a:lnTo>
                  <a:pt x="5783028" y="5783028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954670" y="1272057"/>
            <a:ext cx="11305877" cy="8328663"/>
            <a:chOff x="0" y="0"/>
            <a:chExt cx="19050000" cy="140335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169582" y="1014439"/>
              <a:ext cx="16710835" cy="12004622"/>
            </a:xfrm>
            <a:custGeom>
              <a:avLst/>
              <a:gdLst/>
              <a:ahLst/>
              <a:cxnLst/>
              <a:rect r="r" b="b" t="t" l="l"/>
              <a:pathLst>
                <a:path h="12004622" w="16710835">
                  <a:moveTo>
                    <a:pt x="0" y="0"/>
                  </a:moveTo>
                  <a:lnTo>
                    <a:pt x="16710835" y="0"/>
                  </a:lnTo>
                  <a:lnTo>
                    <a:pt x="16710835" y="12004622"/>
                  </a:lnTo>
                  <a:lnTo>
                    <a:pt x="0" y="12004622"/>
                  </a:lnTo>
                  <a:close/>
                </a:path>
              </a:pathLst>
            </a:custGeom>
            <a:blipFill>
              <a:blip r:embed="rId4"/>
              <a:stretch>
                <a:fillRect l="-13548" t="0" r="-13548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050000" cy="14033500"/>
            </a:xfrm>
            <a:custGeom>
              <a:avLst/>
              <a:gdLst/>
              <a:ahLst/>
              <a:cxnLst/>
              <a:rect r="r" b="b" t="t" l="l"/>
              <a:pathLst>
                <a:path h="14033500" w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4033500"/>
                  </a:lnTo>
                  <a:lnTo>
                    <a:pt x="0" y="14033500"/>
                  </a:lnTo>
                  <a:close/>
                </a:path>
              </a:pathLst>
            </a:custGeom>
            <a:blipFill>
              <a:blip r:embed="rId5"/>
              <a:stretch>
                <a:fillRect l="0" t="-226" r="0" b="-226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true" flipV="false" rot="-7618199">
            <a:off x="16205131" y="5396383"/>
            <a:ext cx="4738368" cy="4625831"/>
          </a:xfrm>
          <a:custGeom>
            <a:avLst/>
            <a:gdLst/>
            <a:ahLst/>
            <a:cxnLst/>
            <a:rect r="r" b="b" t="t" l="l"/>
            <a:pathLst>
              <a:path h="4625831" w="4738368">
                <a:moveTo>
                  <a:pt x="4738367" y="0"/>
                </a:moveTo>
                <a:lnTo>
                  <a:pt x="0" y="0"/>
                </a:lnTo>
                <a:lnTo>
                  <a:pt x="0" y="4625832"/>
                </a:lnTo>
                <a:lnTo>
                  <a:pt x="4738367" y="4625832"/>
                </a:lnTo>
                <a:lnTo>
                  <a:pt x="473836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749754" y="6878340"/>
            <a:ext cx="4077393" cy="4114800"/>
          </a:xfrm>
          <a:custGeom>
            <a:avLst/>
            <a:gdLst/>
            <a:ahLst/>
            <a:cxnLst/>
            <a:rect r="r" b="b" t="t" l="l"/>
            <a:pathLst>
              <a:path h="4114800" w="4077393">
                <a:moveTo>
                  <a:pt x="0" y="0"/>
                </a:moveTo>
                <a:lnTo>
                  <a:pt x="4077392" y="0"/>
                </a:lnTo>
                <a:lnTo>
                  <a:pt x="40773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992269" y="-1457169"/>
            <a:ext cx="4641420" cy="4076378"/>
          </a:xfrm>
          <a:custGeom>
            <a:avLst/>
            <a:gdLst/>
            <a:ahLst/>
            <a:cxnLst/>
            <a:rect r="r" b="b" t="t" l="l"/>
            <a:pathLst>
              <a:path h="4076378" w="4641420">
                <a:moveTo>
                  <a:pt x="0" y="0"/>
                </a:moveTo>
                <a:lnTo>
                  <a:pt x="4641420" y="0"/>
                </a:lnTo>
                <a:lnTo>
                  <a:pt x="4641420" y="4076378"/>
                </a:lnTo>
                <a:lnTo>
                  <a:pt x="0" y="40763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431903" y="581020"/>
            <a:ext cx="1330452" cy="917553"/>
          </a:xfrm>
          <a:custGeom>
            <a:avLst/>
            <a:gdLst/>
            <a:ahLst/>
            <a:cxnLst/>
            <a:rect r="r" b="b" t="t" l="l"/>
            <a:pathLst>
              <a:path h="917553" w="1330452">
                <a:moveTo>
                  <a:pt x="0" y="0"/>
                </a:moveTo>
                <a:lnTo>
                  <a:pt x="1330452" y="0"/>
                </a:lnTo>
                <a:lnTo>
                  <a:pt x="1330452" y="917553"/>
                </a:lnTo>
                <a:lnTo>
                  <a:pt x="0" y="91755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844355" y="2188544"/>
            <a:ext cx="8079843" cy="2815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7"/>
              </a:lnSpc>
            </a:pPr>
            <a:r>
              <a:rPr lang="en-US" sz="4940" b="true">
                <a:solidFill>
                  <a:srgbClr val="C43727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“JUSTIN, YOU ARE PART OF MY BIG PLAN. I MADE YOU UNIQUE FOR A REASON.”</a:t>
            </a:r>
          </a:p>
          <a:p>
            <a:pPr algn="l">
              <a:lnSpc>
                <a:spcPts val="4397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true" flipV="false" rot="0">
            <a:off x="-439588" y="4752975"/>
            <a:ext cx="6979920" cy="6979920"/>
          </a:xfrm>
          <a:custGeom>
            <a:avLst/>
            <a:gdLst/>
            <a:ahLst/>
            <a:cxnLst/>
            <a:rect r="r" b="b" t="t" l="l"/>
            <a:pathLst>
              <a:path h="6979920" w="6979920">
                <a:moveTo>
                  <a:pt x="6979920" y="0"/>
                </a:moveTo>
                <a:lnTo>
                  <a:pt x="0" y="0"/>
                </a:lnTo>
                <a:lnTo>
                  <a:pt x="0" y="6979920"/>
                </a:lnTo>
                <a:lnTo>
                  <a:pt x="6979920" y="6979920"/>
                </a:lnTo>
                <a:lnTo>
                  <a:pt x="6979920" y="0"/>
                </a:lnTo>
                <a:close/>
              </a:path>
            </a:pathLst>
          </a:custGeom>
          <a:blipFill>
            <a:blip r:embed="rId3">
              <a:alphaModFix amt="3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714375" y="1755188"/>
            <a:ext cx="8680359" cy="7525217"/>
            <a:chOff x="0" y="0"/>
            <a:chExt cx="3328416" cy="288548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2540" y="-2540"/>
              <a:ext cx="3330957" cy="2880740"/>
            </a:xfrm>
            <a:custGeom>
              <a:avLst/>
              <a:gdLst/>
              <a:ahLst/>
              <a:cxnLst/>
              <a:rect r="r" b="b" t="t" l="l"/>
              <a:pathLst>
                <a:path h="2880740" w="3330957">
                  <a:moveTo>
                    <a:pt x="3329176" y="2549200"/>
                  </a:moveTo>
                  <a:cubicBezTo>
                    <a:pt x="3327396" y="1829650"/>
                    <a:pt x="3306038" y="856892"/>
                    <a:pt x="3306038" y="139163"/>
                  </a:cubicBezTo>
                  <a:cubicBezTo>
                    <a:pt x="3306038" y="128234"/>
                    <a:pt x="3307818" y="117304"/>
                    <a:pt x="3307818" y="108195"/>
                  </a:cubicBezTo>
                  <a:cubicBezTo>
                    <a:pt x="3306038" y="106374"/>
                    <a:pt x="3304258" y="106374"/>
                    <a:pt x="3302478" y="104552"/>
                  </a:cubicBezTo>
                  <a:cubicBezTo>
                    <a:pt x="3302478" y="104552"/>
                    <a:pt x="3300698" y="106374"/>
                    <a:pt x="3300698" y="108195"/>
                  </a:cubicBezTo>
                  <a:cubicBezTo>
                    <a:pt x="3297138" y="117304"/>
                    <a:pt x="3290019" y="117304"/>
                    <a:pt x="3282899" y="117304"/>
                  </a:cubicBezTo>
                  <a:cubicBezTo>
                    <a:pt x="3273999" y="115482"/>
                    <a:pt x="3265100" y="106374"/>
                    <a:pt x="3254421" y="110017"/>
                  </a:cubicBezTo>
                  <a:cubicBezTo>
                    <a:pt x="3250861" y="111839"/>
                    <a:pt x="3243741" y="108195"/>
                    <a:pt x="3241961" y="104552"/>
                  </a:cubicBezTo>
                  <a:cubicBezTo>
                    <a:pt x="3236622" y="97266"/>
                    <a:pt x="3229502" y="97266"/>
                    <a:pt x="3222382" y="100909"/>
                  </a:cubicBezTo>
                  <a:cubicBezTo>
                    <a:pt x="3218823" y="102730"/>
                    <a:pt x="3215263" y="100909"/>
                    <a:pt x="3211703" y="100909"/>
                  </a:cubicBezTo>
                  <a:cubicBezTo>
                    <a:pt x="3206363" y="100909"/>
                    <a:pt x="3199244" y="99087"/>
                    <a:pt x="3193904" y="97266"/>
                  </a:cubicBezTo>
                  <a:cubicBezTo>
                    <a:pt x="3192124" y="97266"/>
                    <a:pt x="3188564" y="95444"/>
                    <a:pt x="3186784" y="95444"/>
                  </a:cubicBezTo>
                  <a:cubicBezTo>
                    <a:pt x="3181445" y="93622"/>
                    <a:pt x="3176105" y="88157"/>
                    <a:pt x="3170765" y="95444"/>
                  </a:cubicBezTo>
                  <a:cubicBezTo>
                    <a:pt x="3170765" y="95444"/>
                    <a:pt x="3167205" y="95444"/>
                    <a:pt x="3165426" y="93622"/>
                  </a:cubicBezTo>
                  <a:cubicBezTo>
                    <a:pt x="3163645" y="89979"/>
                    <a:pt x="3161866" y="84514"/>
                    <a:pt x="3160086" y="80871"/>
                  </a:cubicBezTo>
                  <a:cubicBezTo>
                    <a:pt x="3156526" y="75406"/>
                    <a:pt x="3156526" y="66298"/>
                    <a:pt x="3151186" y="62654"/>
                  </a:cubicBezTo>
                  <a:cubicBezTo>
                    <a:pt x="3147627" y="60833"/>
                    <a:pt x="3145847" y="59011"/>
                    <a:pt x="3144067" y="55368"/>
                  </a:cubicBezTo>
                  <a:cubicBezTo>
                    <a:pt x="3144067" y="53546"/>
                    <a:pt x="3140507" y="51724"/>
                    <a:pt x="3140507" y="49903"/>
                  </a:cubicBezTo>
                  <a:lnTo>
                    <a:pt x="3135167" y="44438"/>
                  </a:lnTo>
                  <a:cubicBezTo>
                    <a:pt x="3133387" y="40795"/>
                    <a:pt x="3131607" y="35330"/>
                    <a:pt x="3128047" y="33508"/>
                  </a:cubicBezTo>
                  <a:cubicBezTo>
                    <a:pt x="3120928" y="28043"/>
                    <a:pt x="3119148" y="20756"/>
                    <a:pt x="3122708" y="11648"/>
                  </a:cubicBezTo>
                  <a:cubicBezTo>
                    <a:pt x="3117368" y="9827"/>
                    <a:pt x="3113808" y="6183"/>
                    <a:pt x="3108469" y="6183"/>
                  </a:cubicBezTo>
                  <a:cubicBezTo>
                    <a:pt x="3087110" y="8005"/>
                    <a:pt x="3063971" y="11648"/>
                    <a:pt x="3042612" y="13470"/>
                  </a:cubicBezTo>
                  <a:cubicBezTo>
                    <a:pt x="3039052" y="13470"/>
                    <a:pt x="3033713" y="15292"/>
                    <a:pt x="3031933" y="17113"/>
                  </a:cubicBezTo>
                  <a:cubicBezTo>
                    <a:pt x="3017694" y="26221"/>
                    <a:pt x="3003454" y="18935"/>
                    <a:pt x="2989215" y="17113"/>
                  </a:cubicBezTo>
                  <a:cubicBezTo>
                    <a:pt x="2978536" y="17113"/>
                    <a:pt x="2967856" y="11648"/>
                    <a:pt x="2957177" y="9827"/>
                  </a:cubicBezTo>
                  <a:cubicBezTo>
                    <a:pt x="2944718" y="8005"/>
                    <a:pt x="2934038" y="9827"/>
                    <a:pt x="2921579" y="8005"/>
                  </a:cubicBezTo>
                  <a:cubicBezTo>
                    <a:pt x="2919799" y="8005"/>
                    <a:pt x="2918019" y="6183"/>
                    <a:pt x="2916239" y="4362"/>
                  </a:cubicBezTo>
                  <a:cubicBezTo>
                    <a:pt x="2912680" y="0"/>
                    <a:pt x="2905560" y="1270"/>
                    <a:pt x="2902000" y="2540"/>
                  </a:cubicBezTo>
                  <a:cubicBezTo>
                    <a:pt x="2896660" y="6183"/>
                    <a:pt x="2894881" y="11648"/>
                    <a:pt x="2891320" y="17113"/>
                  </a:cubicBezTo>
                  <a:cubicBezTo>
                    <a:pt x="2882421" y="18935"/>
                    <a:pt x="2869962" y="20756"/>
                    <a:pt x="2861062" y="26221"/>
                  </a:cubicBezTo>
                  <a:cubicBezTo>
                    <a:pt x="2853943" y="29865"/>
                    <a:pt x="2850383" y="31686"/>
                    <a:pt x="2845043" y="28043"/>
                  </a:cubicBezTo>
                  <a:lnTo>
                    <a:pt x="2843263" y="29865"/>
                  </a:lnTo>
                  <a:cubicBezTo>
                    <a:pt x="2846823" y="33508"/>
                    <a:pt x="2848603" y="38973"/>
                    <a:pt x="2852163" y="42616"/>
                  </a:cubicBezTo>
                  <a:cubicBezTo>
                    <a:pt x="2846823" y="44438"/>
                    <a:pt x="2839703" y="48081"/>
                    <a:pt x="2836144" y="46259"/>
                  </a:cubicBezTo>
                  <a:cubicBezTo>
                    <a:pt x="2827244" y="44438"/>
                    <a:pt x="2823684" y="48081"/>
                    <a:pt x="2816565" y="51724"/>
                  </a:cubicBezTo>
                  <a:cubicBezTo>
                    <a:pt x="2809445" y="57189"/>
                    <a:pt x="2800546" y="60833"/>
                    <a:pt x="2793426" y="64476"/>
                  </a:cubicBezTo>
                  <a:cubicBezTo>
                    <a:pt x="2791646" y="64476"/>
                    <a:pt x="2789866" y="64476"/>
                    <a:pt x="2788086" y="62654"/>
                  </a:cubicBezTo>
                  <a:cubicBezTo>
                    <a:pt x="2786306" y="62654"/>
                    <a:pt x="2784526" y="60833"/>
                    <a:pt x="2784526" y="60833"/>
                  </a:cubicBezTo>
                  <a:cubicBezTo>
                    <a:pt x="2775627" y="64476"/>
                    <a:pt x="2766727" y="68119"/>
                    <a:pt x="2757828" y="64476"/>
                  </a:cubicBezTo>
                  <a:cubicBezTo>
                    <a:pt x="2756048" y="64476"/>
                    <a:pt x="2756048" y="66298"/>
                    <a:pt x="2754268" y="66298"/>
                  </a:cubicBezTo>
                  <a:cubicBezTo>
                    <a:pt x="2743589" y="69941"/>
                    <a:pt x="2736469" y="82692"/>
                    <a:pt x="2722230" y="82692"/>
                  </a:cubicBezTo>
                  <a:cubicBezTo>
                    <a:pt x="2711551" y="82692"/>
                    <a:pt x="2700871" y="91801"/>
                    <a:pt x="2690192" y="91801"/>
                  </a:cubicBezTo>
                  <a:cubicBezTo>
                    <a:pt x="2677732" y="93622"/>
                    <a:pt x="2667053" y="97266"/>
                    <a:pt x="2656374" y="102730"/>
                  </a:cubicBezTo>
                  <a:cubicBezTo>
                    <a:pt x="2652814" y="104552"/>
                    <a:pt x="2649254" y="104552"/>
                    <a:pt x="2647474" y="104552"/>
                  </a:cubicBezTo>
                  <a:cubicBezTo>
                    <a:pt x="2638574" y="100909"/>
                    <a:pt x="2633235" y="106374"/>
                    <a:pt x="2629675" y="111839"/>
                  </a:cubicBezTo>
                  <a:cubicBezTo>
                    <a:pt x="2620776" y="124590"/>
                    <a:pt x="2606536" y="128234"/>
                    <a:pt x="2594077" y="131877"/>
                  </a:cubicBezTo>
                  <a:cubicBezTo>
                    <a:pt x="2578058" y="135520"/>
                    <a:pt x="2562039" y="137342"/>
                    <a:pt x="2546020" y="139163"/>
                  </a:cubicBezTo>
                  <a:cubicBezTo>
                    <a:pt x="2544240" y="139163"/>
                    <a:pt x="2542460" y="144628"/>
                    <a:pt x="2538900" y="146450"/>
                  </a:cubicBezTo>
                  <a:cubicBezTo>
                    <a:pt x="2537120" y="146450"/>
                    <a:pt x="2535340" y="144628"/>
                    <a:pt x="2535340" y="144628"/>
                  </a:cubicBezTo>
                  <a:cubicBezTo>
                    <a:pt x="2526441" y="155558"/>
                    <a:pt x="2521101" y="171953"/>
                    <a:pt x="2503302" y="170131"/>
                  </a:cubicBezTo>
                  <a:lnTo>
                    <a:pt x="2501522" y="170131"/>
                  </a:lnTo>
                  <a:cubicBezTo>
                    <a:pt x="2487283" y="179240"/>
                    <a:pt x="2473043" y="175596"/>
                    <a:pt x="2460584" y="171953"/>
                  </a:cubicBezTo>
                  <a:cubicBezTo>
                    <a:pt x="2457024" y="171953"/>
                    <a:pt x="2451685" y="168310"/>
                    <a:pt x="2449905" y="164666"/>
                  </a:cubicBezTo>
                  <a:cubicBezTo>
                    <a:pt x="2444565" y="153737"/>
                    <a:pt x="2430326" y="150093"/>
                    <a:pt x="2419647" y="153737"/>
                  </a:cubicBezTo>
                  <a:cubicBezTo>
                    <a:pt x="2410747" y="157380"/>
                    <a:pt x="2401847" y="159201"/>
                    <a:pt x="2392948" y="162845"/>
                  </a:cubicBezTo>
                  <a:cubicBezTo>
                    <a:pt x="2378709" y="166488"/>
                    <a:pt x="2366249" y="168310"/>
                    <a:pt x="2352010" y="161023"/>
                  </a:cubicBezTo>
                  <a:cubicBezTo>
                    <a:pt x="2337771" y="153737"/>
                    <a:pt x="2327092" y="159201"/>
                    <a:pt x="2319972" y="175596"/>
                  </a:cubicBezTo>
                  <a:cubicBezTo>
                    <a:pt x="2314632" y="186526"/>
                    <a:pt x="2300393" y="188348"/>
                    <a:pt x="2291494" y="179240"/>
                  </a:cubicBezTo>
                  <a:cubicBezTo>
                    <a:pt x="2286154" y="173775"/>
                    <a:pt x="2282594" y="175596"/>
                    <a:pt x="2277254" y="179240"/>
                  </a:cubicBezTo>
                  <a:lnTo>
                    <a:pt x="2266575" y="190169"/>
                  </a:lnTo>
                  <a:cubicBezTo>
                    <a:pt x="2264795" y="191991"/>
                    <a:pt x="2261235" y="191991"/>
                    <a:pt x="2259456" y="191991"/>
                  </a:cubicBezTo>
                  <a:lnTo>
                    <a:pt x="2248776" y="191991"/>
                  </a:lnTo>
                  <a:cubicBezTo>
                    <a:pt x="2241656" y="191991"/>
                    <a:pt x="2234537" y="190169"/>
                    <a:pt x="2227417" y="188348"/>
                  </a:cubicBezTo>
                  <a:cubicBezTo>
                    <a:pt x="2218518" y="186526"/>
                    <a:pt x="2211398" y="181061"/>
                    <a:pt x="2202499" y="179240"/>
                  </a:cubicBezTo>
                  <a:cubicBezTo>
                    <a:pt x="2188259" y="177418"/>
                    <a:pt x="2184699" y="164666"/>
                    <a:pt x="2179360" y="155558"/>
                  </a:cubicBezTo>
                  <a:cubicBezTo>
                    <a:pt x="2175800" y="150093"/>
                    <a:pt x="2168680" y="142807"/>
                    <a:pt x="2161561" y="144628"/>
                  </a:cubicBezTo>
                  <a:cubicBezTo>
                    <a:pt x="2154441" y="148272"/>
                    <a:pt x="2147322" y="144628"/>
                    <a:pt x="2141982" y="142807"/>
                  </a:cubicBezTo>
                  <a:cubicBezTo>
                    <a:pt x="2140202" y="142807"/>
                    <a:pt x="2136642" y="140985"/>
                    <a:pt x="2134862" y="140985"/>
                  </a:cubicBezTo>
                  <a:cubicBezTo>
                    <a:pt x="2122403" y="137342"/>
                    <a:pt x="2113503" y="144628"/>
                    <a:pt x="2104604" y="153737"/>
                  </a:cubicBezTo>
                  <a:lnTo>
                    <a:pt x="2097484" y="161023"/>
                  </a:lnTo>
                  <a:cubicBezTo>
                    <a:pt x="2095704" y="162845"/>
                    <a:pt x="2095704" y="166488"/>
                    <a:pt x="2093925" y="168310"/>
                  </a:cubicBezTo>
                  <a:cubicBezTo>
                    <a:pt x="2083245" y="177418"/>
                    <a:pt x="2072566" y="173775"/>
                    <a:pt x="2060106" y="168310"/>
                  </a:cubicBezTo>
                  <a:cubicBezTo>
                    <a:pt x="2049427" y="162845"/>
                    <a:pt x="2036968" y="168310"/>
                    <a:pt x="2033408" y="179240"/>
                  </a:cubicBezTo>
                  <a:cubicBezTo>
                    <a:pt x="2031628" y="186526"/>
                    <a:pt x="2029848" y="191991"/>
                    <a:pt x="2020949" y="195634"/>
                  </a:cubicBezTo>
                  <a:cubicBezTo>
                    <a:pt x="2012049" y="201099"/>
                    <a:pt x="2001370" y="204743"/>
                    <a:pt x="1999590" y="217494"/>
                  </a:cubicBezTo>
                  <a:cubicBezTo>
                    <a:pt x="1999590" y="219316"/>
                    <a:pt x="1997810" y="221137"/>
                    <a:pt x="1996030" y="221137"/>
                  </a:cubicBezTo>
                  <a:cubicBezTo>
                    <a:pt x="1990690" y="222959"/>
                    <a:pt x="1987130" y="224781"/>
                    <a:pt x="1981791" y="226602"/>
                  </a:cubicBezTo>
                  <a:lnTo>
                    <a:pt x="1965772" y="226602"/>
                  </a:lnTo>
                  <a:cubicBezTo>
                    <a:pt x="1955092" y="224781"/>
                    <a:pt x="1944413" y="221137"/>
                    <a:pt x="1933733" y="219316"/>
                  </a:cubicBezTo>
                  <a:cubicBezTo>
                    <a:pt x="1921274" y="217494"/>
                    <a:pt x="1910595" y="224781"/>
                    <a:pt x="1898135" y="226602"/>
                  </a:cubicBezTo>
                  <a:lnTo>
                    <a:pt x="1896355" y="228424"/>
                  </a:lnTo>
                  <a:cubicBezTo>
                    <a:pt x="1892796" y="233889"/>
                    <a:pt x="1887456" y="232067"/>
                    <a:pt x="1883896" y="228424"/>
                  </a:cubicBezTo>
                  <a:cubicBezTo>
                    <a:pt x="1876777" y="221137"/>
                    <a:pt x="1864317" y="219316"/>
                    <a:pt x="1855418" y="222959"/>
                  </a:cubicBezTo>
                  <a:cubicBezTo>
                    <a:pt x="1844738" y="228424"/>
                    <a:pt x="1834059" y="232067"/>
                    <a:pt x="1823379" y="235711"/>
                  </a:cubicBezTo>
                  <a:cubicBezTo>
                    <a:pt x="1819820" y="235711"/>
                    <a:pt x="1816260" y="233889"/>
                    <a:pt x="1814480" y="233889"/>
                  </a:cubicBezTo>
                  <a:cubicBezTo>
                    <a:pt x="1810920" y="233889"/>
                    <a:pt x="1805581" y="232067"/>
                    <a:pt x="1803801" y="233889"/>
                  </a:cubicBezTo>
                  <a:cubicBezTo>
                    <a:pt x="1789561" y="244819"/>
                    <a:pt x="1775322" y="241176"/>
                    <a:pt x="1762863" y="233889"/>
                  </a:cubicBezTo>
                  <a:cubicBezTo>
                    <a:pt x="1755743" y="230246"/>
                    <a:pt x="1745064" y="226602"/>
                    <a:pt x="1741504" y="215673"/>
                  </a:cubicBezTo>
                  <a:cubicBezTo>
                    <a:pt x="1739724" y="208386"/>
                    <a:pt x="1732605" y="201099"/>
                    <a:pt x="1727265" y="195634"/>
                  </a:cubicBezTo>
                  <a:cubicBezTo>
                    <a:pt x="1718365" y="186526"/>
                    <a:pt x="1709466" y="173775"/>
                    <a:pt x="1693447" y="173775"/>
                  </a:cubicBezTo>
                  <a:cubicBezTo>
                    <a:pt x="1689887" y="173775"/>
                    <a:pt x="1686327" y="166488"/>
                    <a:pt x="1684547" y="168310"/>
                  </a:cubicBezTo>
                  <a:cubicBezTo>
                    <a:pt x="1677427" y="170131"/>
                    <a:pt x="1677427" y="166488"/>
                    <a:pt x="1673868" y="162845"/>
                  </a:cubicBezTo>
                  <a:cubicBezTo>
                    <a:pt x="1670308" y="159201"/>
                    <a:pt x="1664968" y="155558"/>
                    <a:pt x="1661409" y="150093"/>
                  </a:cubicBezTo>
                  <a:cubicBezTo>
                    <a:pt x="1656069" y="142807"/>
                    <a:pt x="1650729" y="133698"/>
                    <a:pt x="1645389" y="126412"/>
                  </a:cubicBezTo>
                  <a:cubicBezTo>
                    <a:pt x="1640050" y="119125"/>
                    <a:pt x="1636490" y="110017"/>
                    <a:pt x="1631150" y="102730"/>
                  </a:cubicBezTo>
                  <a:cubicBezTo>
                    <a:pt x="1629370" y="100909"/>
                    <a:pt x="1624030" y="99087"/>
                    <a:pt x="1622251" y="100909"/>
                  </a:cubicBezTo>
                  <a:lnTo>
                    <a:pt x="1600892" y="111839"/>
                  </a:lnTo>
                  <a:cubicBezTo>
                    <a:pt x="1597332" y="113660"/>
                    <a:pt x="1595552" y="117304"/>
                    <a:pt x="1593772" y="120947"/>
                  </a:cubicBezTo>
                  <a:lnTo>
                    <a:pt x="1591992" y="119125"/>
                  </a:lnTo>
                  <a:cubicBezTo>
                    <a:pt x="1593772" y="113660"/>
                    <a:pt x="1595552" y="108195"/>
                    <a:pt x="1597332" y="106374"/>
                  </a:cubicBezTo>
                  <a:lnTo>
                    <a:pt x="1575973" y="100909"/>
                  </a:lnTo>
                  <a:cubicBezTo>
                    <a:pt x="1570633" y="99087"/>
                    <a:pt x="1561734" y="99087"/>
                    <a:pt x="1558174" y="99087"/>
                  </a:cubicBezTo>
                  <a:lnTo>
                    <a:pt x="1529696" y="99087"/>
                  </a:lnTo>
                  <a:cubicBezTo>
                    <a:pt x="1519016" y="99087"/>
                    <a:pt x="1510117" y="97266"/>
                    <a:pt x="1499437" y="99087"/>
                  </a:cubicBezTo>
                  <a:cubicBezTo>
                    <a:pt x="1492318" y="100909"/>
                    <a:pt x="1486978" y="97266"/>
                    <a:pt x="1481638" y="93622"/>
                  </a:cubicBezTo>
                  <a:cubicBezTo>
                    <a:pt x="1467399" y="82692"/>
                    <a:pt x="1453160" y="69941"/>
                    <a:pt x="1433581" y="75406"/>
                  </a:cubicBezTo>
                  <a:cubicBezTo>
                    <a:pt x="1431801" y="75406"/>
                    <a:pt x="1428241" y="73584"/>
                    <a:pt x="1426461" y="71763"/>
                  </a:cubicBezTo>
                  <a:cubicBezTo>
                    <a:pt x="1421122" y="69941"/>
                    <a:pt x="1417562" y="66298"/>
                    <a:pt x="1410442" y="62654"/>
                  </a:cubicBezTo>
                  <a:cubicBezTo>
                    <a:pt x="1410442" y="68119"/>
                    <a:pt x="1410442" y="69941"/>
                    <a:pt x="1412222" y="73584"/>
                  </a:cubicBezTo>
                  <a:cubicBezTo>
                    <a:pt x="1408662" y="77227"/>
                    <a:pt x="1406882" y="75406"/>
                    <a:pt x="1405103" y="73584"/>
                  </a:cubicBezTo>
                  <a:cubicBezTo>
                    <a:pt x="1403323" y="75406"/>
                    <a:pt x="1401543" y="79049"/>
                    <a:pt x="1399763" y="79049"/>
                  </a:cubicBezTo>
                  <a:cubicBezTo>
                    <a:pt x="1390863" y="82692"/>
                    <a:pt x="1381964" y="84514"/>
                    <a:pt x="1373064" y="88157"/>
                  </a:cubicBezTo>
                  <a:cubicBezTo>
                    <a:pt x="1369505" y="89979"/>
                    <a:pt x="1365945" y="91801"/>
                    <a:pt x="1364165" y="93622"/>
                  </a:cubicBezTo>
                  <a:cubicBezTo>
                    <a:pt x="1357045" y="99087"/>
                    <a:pt x="1351706" y="108195"/>
                    <a:pt x="1339246" y="106374"/>
                  </a:cubicBezTo>
                  <a:cubicBezTo>
                    <a:pt x="1337466" y="106374"/>
                    <a:pt x="1333907" y="110017"/>
                    <a:pt x="1330347" y="110017"/>
                  </a:cubicBezTo>
                  <a:cubicBezTo>
                    <a:pt x="1326787" y="111839"/>
                    <a:pt x="1321447" y="111839"/>
                    <a:pt x="1317887" y="113660"/>
                  </a:cubicBezTo>
                  <a:lnTo>
                    <a:pt x="1314328" y="113660"/>
                  </a:lnTo>
                  <a:cubicBezTo>
                    <a:pt x="1303648" y="117304"/>
                    <a:pt x="1294749" y="120947"/>
                    <a:pt x="1284069" y="122769"/>
                  </a:cubicBezTo>
                  <a:lnTo>
                    <a:pt x="1276950" y="122769"/>
                  </a:lnTo>
                  <a:cubicBezTo>
                    <a:pt x="1268050" y="122769"/>
                    <a:pt x="1260931" y="120947"/>
                    <a:pt x="1252031" y="120947"/>
                  </a:cubicBezTo>
                  <a:cubicBezTo>
                    <a:pt x="1243132" y="120947"/>
                    <a:pt x="1234232" y="124590"/>
                    <a:pt x="1225333" y="124590"/>
                  </a:cubicBezTo>
                  <a:cubicBezTo>
                    <a:pt x="1214653" y="124590"/>
                    <a:pt x="1202194" y="124590"/>
                    <a:pt x="1193294" y="117304"/>
                  </a:cubicBezTo>
                  <a:cubicBezTo>
                    <a:pt x="1191514" y="115482"/>
                    <a:pt x="1186175" y="115482"/>
                    <a:pt x="1182615" y="117304"/>
                  </a:cubicBezTo>
                  <a:cubicBezTo>
                    <a:pt x="1170155" y="119125"/>
                    <a:pt x="1157696" y="120947"/>
                    <a:pt x="1147017" y="124590"/>
                  </a:cubicBezTo>
                  <a:cubicBezTo>
                    <a:pt x="1136337" y="128234"/>
                    <a:pt x="1130998" y="124590"/>
                    <a:pt x="1127438" y="115482"/>
                  </a:cubicBezTo>
                  <a:cubicBezTo>
                    <a:pt x="1125658" y="111839"/>
                    <a:pt x="1122098" y="108195"/>
                    <a:pt x="1118538" y="104552"/>
                  </a:cubicBezTo>
                  <a:cubicBezTo>
                    <a:pt x="1113199" y="100909"/>
                    <a:pt x="1107859" y="95444"/>
                    <a:pt x="1102519" y="95444"/>
                  </a:cubicBezTo>
                  <a:cubicBezTo>
                    <a:pt x="1090060" y="95444"/>
                    <a:pt x="1082940" y="88157"/>
                    <a:pt x="1074041" y="82692"/>
                  </a:cubicBezTo>
                  <a:cubicBezTo>
                    <a:pt x="1059802" y="73584"/>
                    <a:pt x="1047342" y="62654"/>
                    <a:pt x="1029543" y="64476"/>
                  </a:cubicBezTo>
                  <a:lnTo>
                    <a:pt x="1029543" y="55368"/>
                  </a:lnTo>
                  <a:cubicBezTo>
                    <a:pt x="1033103" y="55368"/>
                    <a:pt x="1036663" y="55368"/>
                    <a:pt x="1040223" y="53546"/>
                  </a:cubicBezTo>
                  <a:cubicBezTo>
                    <a:pt x="1034883" y="49903"/>
                    <a:pt x="1034883" y="44438"/>
                    <a:pt x="1031323" y="40795"/>
                  </a:cubicBezTo>
                  <a:cubicBezTo>
                    <a:pt x="1024204" y="35330"/>
                    <a:pt x="1017084" y="33508"/>
                    <a:pt x="1009964" y="29865"/>
                  </a:cubicBezTo>
                  <a:cubicBezTo>
                    <a:pt x="1004625" y="28043"/>
                    <a:pt x="997505" y="28043"/>
                    <a:pt x="1001065" y="37151"/>
                  </a:cubicBezTo>
                  <a:cubicBezTo>
                    <a:pt x="992165" y="38973"/>
                    <a:pt x="985046" y="38973"/>
                    <a:pt x="981486" y="42616"/>
                  </a:cubicBezTo>
                  <a:cubicBezTo>
                    <a:pt x="974366" y="48081"/>
                    <a:pt x="967247" y="44438"/>
                    <a:pt x="961907" y="40795"/>
                  </a:cubicBezTo>
                  <a:cubicBezTo>
                    <a:pt x="958347" y="38973"/>
                    <a:pt x="954787" y="37151"/>
                    <a:pt x="951228" y="38973"/>
                  </a:cubicBezTo>
                  <a:cubicBezTo>
                    <a:pt x="929869" y="49903"/>
                    <a:pt x="908510" y="44438"/>
                    <a:pt x="887151" y="44438"/>
                  </a:cubicBezTo>
                  <a:cubicBezTo>
                    <a:pt x="883591" y="44438"/>
                    <a:pt x="880031" y="42616"/>
                    <a:pt x="874692" y="42616"/>
                  </a:cubicBezTo>
                  <a:cubicBezTo>
                    <a:pt x="867572" y="40795"/>
                    <a:pt x="862232" y="37151"/>
                    <a:pt x="855113" y="35330"/>
                  </a:cubicBezTo>
                  <a:cubicBezTo>
                    <a:pt x="847993" y="33508"/>
                    <a:pt x="839094" y="31686"/>
                    <a:pt x="831974" y="29865"/>
                  </a:cubicBezTo>
                  <a:lnTo>
                    <a:pt x="826634" y="29865"/>
                  </a:lnTo>
                  <a:cubicBezTo>
                    <a:pt x="814175" y="29865"/>
                    <a:pt x="801716" y="31686"/>
                    <a:pt x="791036" y="31686"/>
                  </a:cubicBezTo>
                  <a:cubicBezTo>
                    <a:pt x="782137" y="31686"/>
                    <a:pt x="773237" y="28043"/>
                    <a:pt x="762558" y="26221"/>
                  </a:cubicBezTo>
                  <a:cubicBezTo>
                    <a:pt x="760778" y="11648"/>
                    <a:pt x="746539" y="15292"/>
                    <a:pt x="737639" y="8005"/>
                  </a:cubicBezTo>
                  <a:cubicBezTo>
                    <a:pt x="735859" y="6183"/>
                    <a:pt x="732300" y="8005"/>
                    <a:pt x="730520" y="8005"/>
                  </a:cubicBezTo>
                  <a:cubicBezTo>
                    <a:pt x="719840" y="6183"/>
                    <a:pt x="712721" y="11648"/>
                    <a:pt x="709161" y="20756"/>
                  </a:cubicBezTo>
                  <a:cubicBezTo>
                    <a:pt x="703821" y="29865"/>
                    <a:pt x="689582" y="33508"/>
                    <a:pt x="694922" y="48081"/>
                  </a:cubicBezTo>
                  <a:cubicBezTo>
                    <a:pt x="696702" y="49903"/>
                    <a:pt x="700261" y="51724"/>
                    <a:pt x="702041" y="55368"/>
                  </a:cubicBezTo>
                  <a:cubicBezTo>
                    <a:pt x="702041" y="60833"/>
                    <a:pt x="700261" y="64476"/>
                    <a:pt x="694922" y="62654"/>
                  </a:cubicBezTo>
                  <a:cubicBezTo>
                    <a:pt x="693142" y="62654"/>
                    <a:pt x="691362" y="66298"/>
                    <a:pt x="689582" y="68119"/>
                  </a:cubicBezTo>
                  <a:cubicBezTo>
                    <a:pt x="687802" y="69941"/>
                    <a:pt x="687802" y="73584"/>
                    <a:pt x="686022" y="73584"/>
                  </a:cubicBezTo>
                  <a:cubicBezTo>
                    <a:pt x="675343" y="77227"/>
                    <a:pt x="668223" y="86336"/>
                    <a:pt x="655764" y="84514"/>
                  </a:cubicBezTo>
                  <a:lnTo>
                    <a:pt x="652204" y="84514"/>
                  </a:lnTo>
                  <a:cubicBezTo>
                    <a:pt x="641525" y="93622"/>
                    <a:pt x="630845" y="91801"/>
                    <a:pt x="618386" y="89979"/>
                  </a:cubicBezTo>
                  <a:cubicBezTo>
                    <a:pt x="613046" y="88157"/>
                    <a:pt x="605927" y="89979"/>
                    <a:pt x="598807" y="89979"/>
                  </a:cubicBezTo>
                  <a:cubicBezTo>
                    <a:pt x="593467" y="89979"/>
                    <a:pt x="588128" y="89979"/>
                    <a:pt x="582788" y="86336"/>
                  </a:cubicBezTo>
                  <a:cubicBezTo>
                    <a:pt x="575668" y="82692"/>
                    <a:pt x="568549" y="77227"/>
                    <a:pt x="561429" y="73584"/>
                  </a:cubicBezTo>
                  <a:cubicBezTo>
                    <a:pt x="554309" y="69941"/>
                    <a:pt x="545410" y="69941"/>
                    <a:pt x="545410" y="57189"/>
                  </a:cubicBezTo>
                  <a:cubicBezTo>
                    <a:pt x="545410" y="55368"/>
                    <a:pt x="541850" y="53546"/>
                    <a:pt x="541850" y="51724"/>
                  </a:cubicBezTo>
                  <a:cubicBezTo>
                    <a:pt x="529391" y="62654"/>
                    <a:pt x="518711" y="71763"/>
                    <a:pt x="508032" y="80871"/>
                  </a:cubicBezTo>
                  <a:cubicBezTo>
                    <a:pt x="502692" y="86336"/>
                    <a:pt x="495573" y="93622"/>
                    <a:pt x="499133" y="102730"/>
                  </a:cubicBezTo>
                  <a:cubicBezTo>
                    <a:pt x="499133" y="104552"/>
                    <a:pt x="497353" y="106374"/>
                    <a:pt x="497353" y="108195"/>
                  </a:cubicBezTo>
                  <a:cubicBezTo>
                    <a:pt x="495573" y="111839"/>
                    <a:pt x="493793" y="115482"/>
                    <a:pt x="490233" y="117304"/>
                  </a:cubicBezTo>
                  <a:cubicBezTo>
                    <a:pt x="486673" y="122769"/>
                    <a:pt x="483113" y="128234"/>
                    <a:pt x="479554" y="135520"/>
                  </a:cubicBezTo>
                  <a:lnTo>
                    <a:pt x="468874" y="146450"/>
                  </a:lnTo>
                  <a:cubicBezTo>
                    <a:pt x="465314" y="151915"/>
                    <a:pt x="461755" y="157380"/>
                    <a:pt x="456415" y="161023"/>
                  </a:cubicBezTo>
                  <a:cubicBezTo>
                    <a:pt x="443956" y="171953"/>
                    <a:pt x="431496" y="182883"/>
                    <a:pt x="417257" y="193813"/>
                  </a:cubicBezTo>
                  <a:cubicBezTo>
                    <a:pt x="410137" y="201099"/>
                    <a:pt x="401238" y="206564"/>
                    <a:pt x="394118" y="213851"/>
                  </a:cubicBezTo>
                  <a:cubicBezTo>
                    <a:pt x="381659" y="224781"/>
                    <a:pt x="367420" y="233889"/>
                    <a:pt x="360300" y="250284"/>
                  </a:cubicBezTo>
                  <a:cubicBezTo>
                    <a:pt x="360300" y="252105"/>
                    <a:pt x="356740" y="253927"/>
                    <a:pt x="354960" y="255749"/>
                  </a:cubicBezTo>
                  <a:cubicBezTo>
                    <a:pt x="346061" y="263035"/>
                    <a:pt x="331822" y="263035"/>
                    <a:pt x="331822" y="277608"/>
                  </a:cubicBezTo>
                  <a:cubicBezTo>
                    <a:pt x="317582" y="277608"/>
                    <a:pt x="310463" y="288538"/>
                    <a:pt x="303343" y="297647"/>
                  </a:cubicBezTo>
                  <a:cubicBezTo>
                    <a:pt x="298004" y="304933"/>
                    <a:pt x="292664" y="314041"/>
                    <a:pt x="285544" y="319506"/>
                  </a:cubicBezTo>
                  <a:cubicBezTo>
                    <a:pt x="278425" y="323150"/>
                    <a:pt x="269525" y="321328"/>
                    <a:pt x="260626" y="321328"/>
                  </a:cubicBezTo>
                  <a:cubicBezTo>
                    <a:pt x="257066" y="321328"/>
                    <a:pt x="253506" y="321328"/>
                    <a:pt x="253506" y="323150"/>
                  </a:cubicBezTo>
                  <a:cubicBezTo>
                    <a:pt x="246386" y="330436"/>
                    <a:pt x="237487" y="335901"/>
                    <a:pt x="232147" y="345009"/>
                  </a:cubicBezTo>
                  <a:cubicBezTo>
                    <a:pt x="226808" y="354118"/>
                    <a:pt x="221468" y="359582"/>
                    <a:pt x="212568" y="361404"/>
                  </a:cubicBezTo>
                  <a:cubicBezTo>
                    <a:pt x="203669" y="363226"/>
                    <a:pt x="194769" y="372334"/>
                    <a:pt x="182310" y="366869"/>
                  </a:cubicBezTo>
                  <a:cubicBezTo>
                    <a:pt x="171631" y="363226"/>
                    <a:pt x="159171" y="366869"/>
                    <a:pt x="152052" y="359582"/>
                  </a:cubicBezTo>
                  <a:cubicBezTo>
                    <a:pt x="137812" y="361404"/>
                    <a:pt x="127133" y="365047"/>
                    <a:pt x="114674" y="366869"/>
                  </a:cubicBezTo>
                  <a:cubicBezTo>
                    <a:pt x="100434" y="370512"/>
                    <a:pt x="84415" y="368691"/>
                    <a:pt x="71956" y="379621"/>
                  </a:cubicBezTo>
                  <a:cubicBezTo>
                    <a:pt x="61277" y="388729"/>
                    <a:pt x="52377" y="397837"/>
                    <a:pt x="36358" y="396015"/>
                  </a:cubicBezTo>
                  <a:cubicBezTo>
                    <a:pt x="38138" y="406945"/>
                    <a:pt x="39918" y="416054"/>
                    <a:pt x="41698" y="426983"/>
                  </a:cubicBezTo>
                  <a:cubicBezTo>
                    <a:pt x="45258" y="456130"/>
                    <a:pt x="48817" y="485276"/>
                    <a:pt x="50597" y="514422"/>
                  </a:cubicBezTo>
                  <a:cubicBezTo>
                    <a:pt x="55937" y="550855"/>
                    <a:pt x="57717" y="585467"/>
                    <a:pt x="54157" y="620078"/>
                  </a:cubicBezTo>
                  <a:cubicBezTo>
                    <a:pt x="50597" y="669262"/>
                    <a:pt x="34578" y="2352462"/>
                    <a:pt x="18559" y="2398004"/>
                  </a:cubicBezTo>
                  <a:lnTo>
                    <a:pt x="2540" y="2436258"/>
                  </a:lnTo>
                  <a:cubicBezTo>
                    <a:pt x="0" y="2445366"/>
                    <a:pt x="4320" y="2450831"/>
                    <a:pt x="13219" y="2452653"/>
                  </a:cubicBezTo>
                  <a:cubicBezTo>
                    <a:pt x="23899" y="2454475"/>
                    <a:pt x="27459" y="2461761"/>
                    <a:pt x="31018" y="2470870"/>
                  </a:cubicBezTo>
                  <a:cubicBezTo>
                    <a:pt x="34578" y="2485443"/>
                    <a:pt x="29238" y="2500016"/>
                    <a:pt x="36358" y="2514589"/>
                  </a:cubicBezTo>
                  <a:cubicBezTo>
                    <a:pt x="39918" y="2521876"/>
                    <a:pt x="36358" y="2534627"/>
                    <a:pt x="34578" y="2545557"/>
                  </a:cubicBezTo>
                  <a:cubicBezTo>
                    <a:pt x="32798" y="2560130"/>
                    <a:pt x="36358" y="2574703"/>
                    <a:pt x="41698" y="2587455"/>
                  </a:cubicBezTo>
                  <a:cubicBezTo>
                    <a:pt x="54157" y="2609315"/>
                    <a:pt x="55937" y="2634818"/>
                    <a:pt x="55937" y="2658499"/>
                  </a:cubicBezTo>
                  <a:cubicBezTo>
                    <a:pt x="55937" y="2663964"/>
                    <a:pt x="57717" y="2669429"/>
                    <a:pt x="59497" y="2673072"/>
                  </a:cubicBezTo>
                  <a:cubicBezTo>
                    <a:pt x="63057" y="2676716"/>
                    <a:pt x="70176" y="2680359"/>
                    <a:pt x="77296" y="2682181"/>
                  </a:cubicBezTo>
                  <a:lnTo>
                    <a:pt x="120013" y="2704040"/>
                  </a:lnTo>
                  <a:cubicBezTo>
                    <a:pt x="139592" y="2714970"/>
                    <a:pt x="155611" y="2713148"/>
                    <a:pt x="173410" y="2700397"/>
                  </a:cubicBezTo>
                  <a:cubicBezTo>
                    <a:pt x="175190" y="2698575"/>
                    <a:pt x="180530" y="2696753"/>
                    <a:pt x="182310" y="2696753"/>
                  </a:cubicBezTo>
                  <a:cubicBezTo>
                    <a:pt x="194769" y="2698575"/>
                    <a:pt x="207229" y="2698575"/>
                    <a:pt x="217908" y="2709505"/>
                  </a:cubicBezTo>
                  <a:cubicBezTo>
                    <a:pt x="230367" y="2720435"/>
                    <a:pt x="248166" y="2727722"/>
                    <a:pt x="262406" y="2736830"/>
                  </a:cubicBezTo>
                  <a:cubicBezTo>
                    <a:pt x="271305" y="2742294"/>
                    <a:pt x="281984" y="2749581"/>
                    <a:pt x="287324" y="2756868"/>
                  </a:cubicBezTo>
                  <a:cubicBezTo>
                    <a:pt x="290884" y="2760511"/>
                    <a:pt x="294444" y="2764155"/>
                    <a:pt x="298004" y="2765976"/>
                  </a:cubicBezTo>
                  <a:cubicBezTo>
                    <a:pt x="317582" y="2773263"/>
                    <a:pt x="328262" y="2791479"/>
                    <a:pt x="340721" y="2806052"/>
                  </a:cubicBezTo>
                  <a:cubicBezTo>
                    <a:pt x="351401" y="2818804"/>
                    <a:pt x="365640" y="2826090"/>
                    <a:pt x="381659" y="2827912"/>
                  </a:cubicBezTo>
                  <a:cubicBezTo>
                    <a:pt x="399458" y="2831555"/>
                    <a:pt x="417257" y="2833377"/>
                    <a:pt x="435056" y="2837020"/>
                  </a:cubicBezTo>
                  <a:cubicBezTo>
                    <a:pt x="442176" y="2838842"/>
                    <a:pt x="451075" y="2840663"/>
                    <a:pt x="458195" y="2844307"/>
                  </a:cubicBezTo>
                  <a:cubicBezTo>
                    <a:pt x="467094" y="2847950"/>
                    <a:pt x="475994" y="2847950"/>
                    <a:pt x="483113" y="2853415"/>
                  </a:cubicBezTo>
                  <a:cubicBezTo>
                    <a:pt x="493793" y="2862523"/>
                    <a:pt x="504472" y="2867988"/>
                    <a:pt x="518711" y="2864345"/>
                  </a:cubicBezTo>
                  <a:cubicBezTo>
                    <a:pt x="524051" y="2862523"/>
                    <a:pt x="531171" y="2866167"/>
                    <a:pt x="536510" y="2867988"/>
                  </a:cubicBezTo>
                  <a:cubicBezTo>
                    <a:pt x="538290" y="2867988"/>
                    <a:pt x="540070" y="2869810"/>
                    <a:pt x="541850" y="2869810"/>
                  </a:cubicBezTo>
                  <a:cubicBezTo>
                    <a:pt x="561429" y="2871632"/>
                    <a:pt x="579228" y="2867988"/>
                    <a:pt x="597027" y="2864345"/>
                  </a:cubicBezTo>
                  <a:cubicBezTo>
                    <a:pt x="604147" y="2862523"/>
                    <a:pt x="611266" y="2860701"/>
                    <a:pt x="618386" y="2857058"/>
                  </a:cubicBezTo>
                  <a:cubicBezTo>
                    <a:pt x="637965" y="2847950"/>
                    <a:pt x="657544" y="2838842"/>
                    <a:pt x="675343" y="2827912"/>
                  </a:cubicBezTo>
                  <a:cubicBezTo>
                    <a:pt x="687802" y="2820625"/>
                    <a:pt x="700261" y="2813339"/>
                    <a:pt x="714501" y="2820625"/>
                  </a:cubicBezTo>
                  <a:lnTo>
                    <a:pt x="721620" y="2820625"/>
                  </a:lnTo>
                  <a:cubicBezTo>
                    <a:pt x="734080" y="2820625"/>
                    <a:pt x="746539" y="2818804"/>
                    <a:pt x="757218" y="2816982"/>
                  </a:cubicBezTo>
                  <a:cubicBezTo>
                    <a:pt x="758998" y="2816982"/>
                    <a:pt x="762558" y="2816982"/>
                    <a:pt x="762558" y="2815160"/>
                  </a:cubicBezTo>
                  <a:cubicBezTo>
                    <a:pt x="767898" y="2807874"/>
                    <a:pt x="776797" y="2807874"/>
                    <a:pt x="785697" y="2806052"/>
                  </a:cubicBezTo>
                  <a:cubicBezTo>
                    <a:pt x="799936" y="2804231"/>
                    <a:pt x="814175" y="2804231"/>
                    <a:pt x="824855" y="2795122"/>
                  </a:cubicBezTo>
                  <a:cubicBezTo>
                    <a:pt x="835534" y="2787836"/>
                    <a:pt x="846213" y="2786014"/>
                    <a:pt x="858673" y="2784192"/>
                  </a:cubicBezTo>
                  <a:cubicBezTo>
                    <a:pt x="860453" y="2784192"/>
                    <a:pt x="864012" y="2782371"/>
                    <a:pt x="865792" y="2782371"/>
                  </a:cubicBezTo>
                  <a:cubicBezTo>
                    <a:pt x="874692" y="2780549"/>
                    <a:pt x="883591" y="2775084"/>
                    <a:pt x="890711" y="2776906"/>
                  </a:cubicBezTo>
                  <a:cubicBezTo>
                    <a:pt x="906730" y="2780549"/>
                    <a:pt x="913850" y="2775084"/>
                    <a:pt x="924529" y="2760511"/>
                  </a:cubicBezTo>
                  <a:cubicBezTo>
                    <a:pt x="926309" y="2756868"/>
                    <a:pt x="931649" y="2755046"/>
                    <a:pt x="935208" y="2753224"/>
                  </a:cubicBezTo>
                  <a:cubicBezTo>
                    <a:pt x="944108" y="2751403"/>
                    <a:pt x="953007" y="2753224"/>
                    <a:pt x="961907" y="2751403"/>
                  </a:cubicBezTo>
                  <a:cubicBezTo>
                    <a:pt x="967247" y="2751403"/>
                    <a:pt x="972586" y="2745938"/>
                    <a:pt x="976146" y="2745938"/>
                  </a:cubicBezTo>
                  <a:cubicBezTo>
                    <a:pt x="990385" y="2747759"/>
                    <a:pt x="1006405" y="2742294"/>
                    <a:pt x="1018864" y="2751403"/>
                  </a:cubicBezTo>
                  <a:cubicBezTo>
                    <a:pt x="1020644" y="2753224"/>
                    <a:pt x="1024204" y="2753224"/>
                    <a:pt x="1027763" y="2753224"/>
                  </a:cubicBezTo>
                  <a:cubicBezTo>
                    <a:pt x="1050902" y="2755046"/>
                    <a:pt x="1070481" y="2762333"/>
                    <a:pt x="1086500" y="2776906"/>
                  </a:cubicBezTo>
                  <a:cubicBezTo>
                    <a:pt x="1091840" y="2782371"/>
                    <a:pt x="1098959" y="2786014"/>
                    <a:pt x="1104299" y="2789657"/>
                  </a:cubicBezTo>
                  <a:cubicBezTo>
                    <a:pt x="1109639" y="2793301"/>
                    <a:pt x="1116758" y="2793301"/>
                    <a:pt x="1122098" y="2795122"/>
                  </a:cubicBezTo>
                  <a:cubicBezTo>
                    <a:pt x="1127438" y="2796944"/>
                    <a:pt x="1130998" y="2798766"/>
                    <a:pt x="1136337" y="2798766"/>
                  </a:cubicBezTo>
                  <a:cubicBezTo>
                    <a:pt x="1145237" y="2798766"/>
                    <a:pt x="1152356" y="2802409"/>
                    <a:pt x="1157696" y="2809696"/>
                  </a:cubicBezTo>
                  <a:cubicBezTo>
                    <a:pt x="1159476" y="2811517"/>
                    <a:pt x="1161256" y="2813339"/>
                    <a:pt x="1163036" y="2816982"/>
                  </a:cubicBezTo>
                  <a:cubicBezTo>
                    <a:pt x="1161256" y="2822447"/>
                    <a:pt x="1171935" y="2837020"/>
                    <a:pt x="1179055" y="2837020"/>
                  </a:cubicBezTo>
                  <a:cubicBezTo>
                    <a:pt x="1191514" y="2837020"/>
                    <a:pt x="1203974" y="2840663"/>
                    <a:pt x="1214653" y="2849772"/>
                  </a:cubicBezTo>
                  <a:cubicBezTo>
                    <a:pt x="1216433" y="2851593"/>
                    <a:pt x="1219993" y="2851593"/>
                    <a:pt x="1223552" y="2849772"/>
                  </a:cubicBezTo>
                  <a:cubicBezTo>
                    <a:pt x="1228892" y="2847950"/>
                    <a:pt x="1232452" y="2847950"/>
                    <a:pt x="1236012" y="2853415"/>
                  </a:cubicBezTo>
                  <a:cubicBezTo>
                    <a:pt x="1237792" y="2855237"/>
                    <a:pt x="1244911" y="2855237"/>
                    <a:pt x="1248471" y="2855237"/>
                  </a:cubicBezTo>
                  <a:cubicBezTo>
                    <a:pt x="1257371" y="2855237"/>
                    <a:pt x="1268050" y="2853415"/>
                    <a:pt x="1276950" y="2855237"/>
                  </a:cubicBezTo>
                  <a:cubicBezTo>
                    <a:pt x="1292969" y="2857058"/>
                    <a:pt x="1307208" y="2858880"/>
                    <a:pt x="1323227" y="2862523"/>
                  </a:cubicBezTo>
                  <a:cubicBezTo>
                    <a:pt x="1326787" y="2862523"/>
                    <a:pt x="1330347" y="2864345"/>
                    <a:pt x="1332127" y="2866167"/>
                  </a:cubicBezTo>
                  <a:cubicBezTo>
                    <a:pt x="1335686" y="2875275"/>
                    <a:pt x="1344586" y="2875275"/>
                    <a:pt x="1349926" y="2877097"/>
                  </a:cubicBezTo>
                  <a:cubicBezTo>
                    <a:pt x="1355265" y="2878918"/>
                    <a:pt x="1362385" y="2880740"/>
                    <a:pt x="1365945" y="2880740"/>
                  </a:cubicBezTo>
                  <a:cubicBezTo>
                    <a:pt x="1367725" y="2878918"/>
                    <a:pt x="1371284" y="2877097"/>
                    <a:pt x="1374844" y="2873453"/>
                  </a:cubicBezTo>
                  <a:cubicBezTo>
                    <a:pt x="1367725" y="2873453"/>
                    <a:pt x="1364165" y="2875275"/>
                    <a:pt x="1360605" y="2875275"/>
                  </a:cubicBezTo>
                  <a:cubicBezTo>
                    <a:pt x="1367725" y="2866167"/>
                    <a:pt x="1374844" y="2864345"/>
                    <a:pt x="1383744" y="2869810"/>
                  </a:cubicBezTo>
                  <a:cubicBezTo>
                    <a:pt x="1394423" y="2878918"/>
                    <a:pt x="1403323" y="2878918"/>
                    <a:pt x="1415782" y="2869810"/>
                  </a:cubicBezTo>
                  <a:lnTo>
                    <a:pt x="1426461" y="2864345"/>
                  </a:lnTo>
                  <a:lnTo>
                    <a:pt x="1426461" y="2855237"/>
                  </a:lnTo>
                  <a:cubicBezTo>
                    <a:pt x="1431801" y="2857058"/>
                    <a:pt x="1437141" y="2860701"/>
                    <a:pt x="1440701" y="2860701"/>
                  </a:cubicBezTo>
                  <a:cubicBezTo>
                    <a:pt x="1451380" y="2855237"/>
                    <a:pt x="1462059" y="2849772"/>
                    <a:pt x="1470959" y="2842485"/>
                  </a:cubicBezTo>
                  <a:cubicBezTo>
                    <a:pt x="1481638" y="2835198"/>
                    <a:pt x="1490538" y="2826090"/>
                    <a:pt x="1499437" y="2818804"/>
                  </a:cubicBezTo>
                  <a:cubicBezTo>
                    <a:pt x="1501217" y="2818804"/>
                    <a:pt x="1501217" y="2816982"/>
                    <a:pt x="1502997" y="2816982"/>
                  </a:cubicBezTo>
                  <a:cubicBezTo>
                    <a:pt x="1515456" y="2813339"/>
                    <a:pt x="1526136" y="2811517"/>
                    <a:pt x="1538595" y="2807874"/>
                  </a:cubicBezTo>
                  <a:cubicBezTo>
                    <a:pt x="1545715" y="2806052"/>
                    <a:pt x="1551054" y="2802409"/>
                    <a:pt x="1558174" y="2800587"/>
                  </a:cubicBezTo>
                  <a:cubicBezTo>
                    <a:pt x="1563514" y="2798766"/>
                    <a:pt x="1567074" y="2798766"/>
                    <a:pt x="1572413" y="2796944"/>
                  </a:cubicBezTo>
                  <a:lnTo>
                    <a:pt x="1590212" y="2796944"/>
                  </a:lnTo>
                  <a:cubicBezTo>
                    <a:pt x="1593772" y="2796944"/>
                    <a:pt x="1599112" y="2796944"/>
                    <a:pt x="1602672" y="2795122"/>
                  </a:cubicBezTo>
                  <a:cubicBezTo>
                    <a:pt x="1604452" y="2791479"/>
                    <a:pt x="1608011" y="2786014"/>
                    <a:pt x="1609791" y="2786014"/>
                  </a:cubicBezTo>
                  <a:cubicBezTo>
                    <a:pt x="1615131" y="2786014"/>
                    <a:pt x="1618691" y="2789657"/>
                    <a:pt x="1624030" y="2791479"/>
                  </a:cubicBezTo>
                  <a:cubicBezTo>
                    <a:pt x="1625810" y="2791479"/>
                    <a:pt x="1625810" y="2793301"/>
                    <a:pt x="1625810" y="2795122"/>
                  </a:cubicBezTo>
                  <a:cubicBezTo>
                    <a:pt x="1632930" y="2802409"/>
                    <a:pt x="1638270" y="2811517"/>
                    <a:pt x="1645389" y="2818804"/>
                  </a:cubicBezTo>
                  <a:cubicBezTo>
                    <a:pt x="1654289" y="2827912"/>
                    <a:pt x="1663188" y="2827912"/>
                    <a:pt x="1668528" y="2822447"/>
                  </a:cubicBezTo>
                  <a:cubicBezTo>
                    <a:pt x="1677427" y="2815160"/>
                    <a:pt x="1684547" y="2809696"/>
                    <a:pt x="1697007" y="2813339"/>
                  </a:cubicBezTo>
                  <a:cubicBezTo>
                    <a:pt x="1698786" y="2813339"/>
                    <a:pt x="1702346" y="2815160"/>
                    <a:pt x="1704126" y="2813339"/>
                  </a:cubicBezTo>
                  <a:cubicBezTo>
                    <a:pt x="1713026" y="2809696"/>
                    <a:pt x="1723705" y="2806052"/>
                    <a:pt x="1732605" y="2800587"/>
                  </a:cubicBezTo>
                  <a:cubicBezTo>
                    <a:pt x="1737944" y="2798766"/>
                    <a:pt x="1745064" y="2798766"/>
                    <a:pt x="1746844" y="2795122"/>
                  </a:cubicBezTo>
                  <a:cubicBezTo>
                    <a:pt x="1752183" y="2784192"/>
                    <a:pt x="1761083" y="2778728"/>
                    <a:pt x="1769983" y="2771441"/>
                  </a:cubicBezTo>
                  <a:cubicBezTo>
                    <a:pt x="1775322" y="2765976"/>
                    <a:pt x="1780662" y="2758689"/>
                    <a:pt x="1786002" y="2756868"/>
                  </a:cubicBezTo>
                  <a:cubicBezTo>
                    <a:pt x="1798461" y="2753224"/>
                    <a:pt x="1807360" y="2742294"/>
                    <a:pt x="1818040" y="2735008"/>
                  </a:cubicBezTo>
                  <a:cubicBezTo>
                    <a:pt x="1826939" y="2729543"/>
                    <a:pt x="1832279" y="2718613"/>
                    <a:pt x="1841179" y="2716792"/>
                  </a:cubicBezTo>
                  <a:cubicBezTo>
                    <a:pt x="1855418" y="2713148"/>
                    <a:pt x="1866097" y="2704040"/>
                    <a:pt x="1878556" y="2694932"/>
                  </a:cubicBezTo>
                  <a:cubicBezTo>
                    <a:pt x="1885676" y="2689467"/>
                    <a:pt x="1894576" y="2685824"/>
                    <a:pt x="1903475" y="2687645"/>
                  </a:cubicBezTo>
                  <a:cubicBezTo>
                    <a:pt x="1908815" y="2689467"/>
                    <a:pt x="1915934" y="2687645"/>
                    <a:pt x="1919494" y="2685824"/>
                  </a:cubicBezTo>
                  <a:cubicBezTo>
                    <a:pt x="1926614" y="2682181"/>
                    <a:pt x="1933733" y="2676716"/>
                    <a:pt x="1940853" y="2673072"/>
                  </a:cubicBezTo>
                  <a:cubicBezTo>
                    <a:pt x="1946193" y="2669429"/>
                    <a:pt x="1951532" y="2665785"/>
                    <a:pt x="1956872" y="2665785"/>
                  </a:cubicBezTo>
                  <a:cubicBezTo>
                    <a:pt x="1974671" y="2663964"/>
                    <a:pt x="1988910" y="2660320"/>
                    <a:pt x="1997810" y="2642104"/>
                  </a:cubicBezTo>
                  <a:cubicBezTo>
                    <a:pt x="2001370" y="2634818"/>
                    <a:pt x="2019169" y="2625709"/>
                    <a:pt x="2026288" y="2629353"/>
                  </a:cubicBezTo>
                  <a:cubicBezTo>
                    <a:pt x="2038748" y="2634818"/>
                    <a:pt x="2047647" y="2631174"/>
                    <a:pt x="2054767" y="2620244"/>
                  </a:cubicBezTo>
                  <a:cubicBezTo>
                    <a:pt x="2060106" y="2614779"/>
                    <a:pt x="2067226" y="2616601"/>
                    <a:pt x="2072566" y="2620244"/>
                  </a:cubicBezTo>
                  <a:cubicBezTo>
                    <a:pt x="2076125" y="2623888"/>
                    <a:pt x="2079686" y="2625709"/>
                    <a:pt x="2083245" y="2625709"/>
                  </a:cubicBezTo>
                  <a:cubicBezTo>
                    <a:pt x="2095704" y="2627531"/>
                    <a:pt x="2109944" y="2625709"/>
                    <a:pt x="2122403" y="2627531"/>
                  </a:cubicBezTo>
                  <a:cubicBezTo>
                    <a:pt x="2133082" y="2629353"/>
                    <a:pt x="2143762" y="2625709"/>
                    <a:pt x="2150882" y="2618423"/>
                  </a:cubicBezTo>
                  <a:cubicBezTo>
                    <a:pt x="2158001" y="2611136"/>
                    <a:pt x="2163341" y="2611136"/>
                    <a:pt x="2174020" y="2614779"/>
                  </a:cubicBezTo>
                  <a:cubicBezTo>
                    <a:pt x="2182920" y="2618423"/>
                    <a:pt x="2190039" y="2627531"/>
                    <a:pt x="2202499" y="2625709"/>
                  </a:cubicBezTo>
                  <a:cubicBezTo>
                    <a:pt x="2213178" y="2623888"/>
                    <a:pt x="2225637" y="2629353"/>
                    <a:pt x="2238097" y="2623888"/>
                  </a:cubicBezTo>
                  <a:lnTo>
                    <a:pt x="2245216" y="2623888"/>
                  </a:lnTo>
                  <a:cubicBezTo>
                    <a:pt x="2255896" y="2627531"/>
                    <a:pt x="2266575" y="2629353"/>
                    <a:pt x="2275475" y="2638461"/>
                  </a:cubicBezTo>
                  <a:cubicBezTo>
                    <a:pt x="2286154" y="2647569"/>
                    <a:pt x="2287934" y="2580168"/>
                    <a:pt x="2298613" y="2587455"/>
                  </a:cubicBezTo>
                  <a:cubicBezTo>
                    <a:pt x="2314632" y="2598385"/>
                    <a:pt x="2311073" y="2587455"/>
                    <a:pt x="2327092" y="2596563"/>
                  </a:cubicBezTo>
                  <a:cubicBezTo>
                    <a:pt x="2339551" y="2602028"/>
                    <a:pt x="2334211" y="2581990"/>
                    <a:pt x="2348450" y="2585633"/>
                  </a:cubicBezTo>
                  <a:cubicBezTo>
                    <a:pt x="2350230" y="2585633"/>
                    <a:pt x="2371589" y="2600206"/>
                    <a:pt x="2371589" y="2598385"/>
                  </a:cubicBezTo>
                  <a:cubicBezTo>
                    <a:pt x="2380489" y="2592920"/>
                    <a:pt x="2389388" y="2538270"/>
                    <a:pt x="2398288" y="2540092"/>
                  </a:cubicBezTo>
                  <a:cubicBezTo>
                    <a:pt x="2416087" y="2545557"/>
                    <a:pt x="2432106" y="2541913"/>
                    <a:pt x="2448125" y="2534627"/>
                  </a:cubicBezTo>
                  <a:cubicBezTo>
                    <a:pt x="2457024" y="2530984"/>
                    <a:pt x="2471264" y="2518232"/>
                    <a:pt x="2478383" y="2523697"/>
                  </a:cubicBezTo>
                  <a:cubicBezTo>
                    <a:pt x="2490843" y="2532805"/>
                    <a:pt x="2503302" y="2536449"/>
                    <a:pt x="2517541" y="2538270"/>
                  </a:cubicBezTo>
                  <a:cubicBezTo>
                    <a:pt x="2519321" y="2538270"/>
                    <a:pt x="2521101" y="2540092"/>
                    <a:pt x="2522881" y="2541913"/>
                  </a:cubicBezTo>
                  <a:cubicBezTo>
                    <a:pt x="2528221" y="2549200"/>
                    <a:pt x="2553139" y="2529162"/>
                    <a:pt x="2558479" y="2536449"/>
                  </a:cubicBezTo>
                  <a:cubicBezTo>
                    <a:pt x="2565599" y="2547378"/>
                    <a:pt x="2572718" y="2558308"/>
                    <a:pt x="2579838" y="2567417"/>
                  </a:cubicBezTo>
                  <a:cubicBezTo>
                    <a:pt x="2583398" y="2571060"/>
                    <a:pt x="2588737" y="2572882"/>
                    <a:pt x="2590517" y="2576525"/>
                  </a:cubicBezTo>
                  <a:cubicBezTo>
                    <a:pt x="2592297" y="2585633"/>
                    <a:pt x="2595857" y="2589276"/>
                    <a:pt x="2604757" y="2589276"/>
                  </a:cubicBezTo>
                  <a:cubicBezTo>
                    <a:pt x="2610096" y="2589276"/>
                    <a:pt x="2615436" y="2591098"/>
                    <a:pt x="2618996" y="2594741"/>
                  </a:cubicBezTo>
                  <a:cubicBezTo>
                    <a:pt x="2627895" y="2600206"/>
                    <a:pt x="2635015" y="2605671"/>
                    <a:pt x="2642134" y="2611136"/>
                  </a:cubicBezTo>
                  <a:cubicBezTo>
                    <a:pt x="2651034" y="2616601"/>
                    <a:pt x="2659933" y="2622066"/>
                    <a:pt x="2663493" y="2631174"/>
                  </a:cubicBezTo>
                  <a:cubicBezTo>
                    <a:pt x="2665273" y="2634818"/>
                    <a:pt x="2667053" y="2636639"/>
                    <a:pt x="2668833" y="2638461"/>
                  </a:cubicBezTo>
                  <a:cubicBezTo>
                    <a:pt x="2675953" y="2645747"/>
                    <a:pt x="2683072" y="2651212"/>
                    <a:pt x="2690192" y="2658499"/>
                  </a:cubicBezTo>
                  <a:cubicBezTo>
                    <a:pt x="2700871" y="2667607"/>
                    <a:pt x="2709770" y="2678537"/>
                    <a:pt x="2720450" y="2687645"/>
                  </a:cubicBezTo>
                  <a:cubicBezTo>
                    <a:pt x="2724010" y="2689467"/>
                    <a:pt x="2727570" y="2693110"/>
                    <a:pt x="2731129" y="2694932"/>
                  </a:cubicBezTo>
                  <a:cubicBezTo>
                    <a:pt x="2738249" y="2698575"/>
                    <a:pt x="2745369" y="2702218"/>
                    <a:pt x="2750708" y="2707683"/>
                  </a:cubicBezTo>
                  <a:cubicBezTo>
                    <a:pt x="2756048" y="2713148"/>
                    <a:pt x="2780967" y="2680359"/>
                    <a:pt x="2784526" y="2687645"/>
                  </a:cubicBezTo>
                  <a:cubicBezTo>
                    <a:pt x="2784526" y="2689467"/>
                    <a:pt x="2786306" y="2689467"/>
                    <a:pt x="2788086" y="2689467"/>
                  </a:cubicBezTo>
                  <a:cubicBezTo>
                    <a:pt x="2798766" y="2698575"/>
                    <a:pt x="2809445" y="2694932"/>
                    <a:pt x="2820124" y="2691289"/>
                  </a:cubicBezTo>
                  <a:cubicBezTo>
                    <a:pt x="2823684" y="2689467"/>
                    <a:pt x="2827244" y="2687645"/>
                    <a:pt x="2829024" y="2689467"/>
                  </a:cubicBezTo>
                  <a:cubicBezTo>
                    <a:pt x="2841483" y="2694932"/>
                    <a:pt x="2850383" y="2707683"/>
                    <a:pt x="2866402" y="2709505"/>
                  </a:cubicBezTo>
                  <a:cubicBezTo>
                    <a:pt x="2866402" y="2709505"/>
                    <a:pt x="2868182" y="2709505"/>
                    <a:pt x="2868182" y="2711327"/>
                  </a:cubicBezTo>
                  <a:cubicBezTo>
                    <a:pt x="2871742" y="2722257"/>
                    <a:pt x="2882421" y="2722257"/>
                    <a:pt x="2891320" y="2724078"/>
                  </a:cubicBezTo>
                  <a:cubicBezTo>
                    <a:pt x="2896660" y="2724078"/>
                    <a:pt x="2902000" y="2725900"/>
                    <a:pt x="2905560" y="2727722"/>
                  </a:cubicBezTo>
                  <a:cubicBezTo>
                    <a:pt x="2916239" y="2733186"/>
                    <a:pt x="2926918" y="2740473"/>
                    <a:pt x="2939378" y="2744116"/>
                  </a:cubicBezTo>
                  <a:cubicBezTo>
                    <a:pt x="2955397" y="2749581"/>
                    <a:pt x="2971416" y="2753224"/>
                    <a:pt x="2983876" y="2762333"/>
                  </a:cubicBezTo>
                  <a:cubicBezTo>
                    <a:pt x="2985655" y="2762333"/>
                    <a:pt x="2987435" y="2762333"/>
                    <a:pt x="2987435" y="2764155"/>
                  </a:cubicBezTo>
                  <a:cubicBezTo>
                    <a:pt x="2992775" y="2767798"/>
                    <a:pt x="3001675" y="2769619"/>
                    <a:pt x="3005234" y="2775084"/>
                  </a:cubicBezTo>
                  <a:cubicBezTo>
                    <a:pt x="3010574" y="2786014"/>
                    <a:pt x="3024813" y="2784192"/>
                    <a:pt x="3031933" y="2793301"/>
                  </a:cubicBezTo>
                  <a:lnTo>
                    <a:pt x="3033713" y="2793301"/>
                  </a:lnTo>
                  <a:cubicBezTo>
                    <a:pt x="3040832" y="2793301"/>
                    <a:pt x="3047952" y="2795122"/>
                    <a:pt x="3056851" y="2795122"/>
                  </a:cubicBezTo>
                  <a:cubicBezTo>
                    <a:pt x="3060411" y="2793301"/>
                    <a:pt x="3065751" y="2789657"/>
                    <a:pt x="3069311" y="2789657"/>
                  </a:cubicBezTo>
                  <a:cubicBezTo>
                    <a:pt x="3085330" y="2795122"/>
                    <a:pt x="3101349" y="2795122"/>
                    <a:pt x="3112028" y="2780549"/>
                  </a:cubicBezTo>
                  <a:cubicBezTo>
                    <a:pt x="3113808" y="2778728"/>
                    <a:pt x="3117368" y="2778728"/>
                    <a:pt x="3120928" y="2778728"/>
                  </a:cubicBezTo>
                  <a:lnTo>
                    <a:pt x="3135167" y="2778728"/>
                  </a:lnTo>
                  <a:cubicBezTo>
                    <a:pt x="3151186" y="2775084"/>
                    <a:pt x="3165426" y="2771441"/>
                    <a:pt x="3181445" y="2769619"/>
                  </a:cubicBezTo>
                  <a:cubicBezTo>
                    <a:pt x="3188564" y="2767798"/>
                    <a:pt x="3197464" y="2771441"/>
                    <a:pt x="3204583" y="2773263"/>
                  </a:cubicBezTo>
                  <a:cubicBezTo>
                    <a:pt x="3211703" y="2775084"/>
                    <a:pt x="3218823" y="2775084"/>
                    <a:pt x="3225942" y="2775084"/>
                  </a:cubicBezTo>
                  <a:cubicBezTo>
                    <a:pt x="3234842" y="2775084"/>
                    <a:pt x="3241961" y="2771441"/>
                    <a:pt x="3250861" y="2771441"/>
                  </a:cubicBezTo>
                  <a:cubicBezTo>
                    <a:pt x="3257980" y="2769619"/>
                    <a:pt x="3266880" y="2769619"/>
                    <a:pt x="3273999" y="2767798"/>
                  </a:cubicBezTo>
                  <a:cubicBezTo>
                    <a:pt x="3290019" y="2764155"/>
                    <a:pt x="3304258" y="2760511"/>
                    <a:pt x="3320277" y="2758689"/>
                  </a:cubicBezTo>
                  <a:cubicBezTo>
                    <a:pt x="3330957" y="2696753"/>
                    <a:pt x="3329176" y="2623888"/>
                    <a:pt x="3329176" y="2549200"/>
                  </a:cubicBezTo>
                  <a:close/>
                </a:path>
              </a:pathLst>
            </a:custGeom>
            <a:blipFill>
              <a:blip r:embed="rId5"/>
              <a:stretch>
                <a:fillRect l="-14684" t="0" r="-38473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9844355" y="4714875"/>
            <a:ext cx="7414945" cy="41682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90"/>
              </a:lnSpc>
            </a:pPr>
            <a:r>
              <a:rPr lang="en-US" sz="2636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Those words filled Justin with hope. He wrote them down, and soon, he began sharing encouraging messages with friends and family.</a:t>
            </a:r>
          </a:p>
          <a:p>
            <a:pPr algn="just">
              <a:lnSpc>
                <a:spcPts val="3690"/>
              </a:lnSpc>
            </a:pPr>
          </a:p>
          <a:p>
            <a:pPr algn="just" marL="0" indent="0" lvl="0">
              <a:lnSpc>
                <a:spcPts val="3690"/>
              </a:lnSpc>
            </a:pPr>
            <a:r>
              <a:rPr lang="en-US" sz="2636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Even though Justin has challenges, he’s discovered that God sees every part of us—our strengths and weaknesses—and still calls us to be champions on His team.</a:t>
            </a:r>
          </a:p>
        </p:txBody>
      </p:sp>
      <p:sp>
        <p:nvSpPr>
          <p:cNvPr name="Freeform 8" id="8"/>
          <p:cNvSpPr/>
          <p:nvPr/>
        </p:nvSpPr>
        <p:spPr>
          <a:xfrm flipH="true" flipV="false" rot="2199625">
            <a:off x="6599233" y="-850374"/>
            <a:ext cx="5369631" cy="1543769"/>
          </a:xfrm>
          <a:custGeom>
            <a:avLst/>
            <a:gdLst/>
            <a:ahLst/>
            <a:cxnLst/>
            <a:rect r="r" b="b" t="t" l="l"/>
            <a:pathLst>
              <a:path h="1543769" w="5369631">
                <a:moveTo>
                  <a:pt x="5369631" y="0"/>
                </a:moveTo>
                <a:lnTo>
                  <a:pt x="0" y="0"/>
                </a:lnTo>
                <a:lnTo>
                  <a:pt x="0" y="1543769"/>
                </a:lnTo>
                <a:lnTo>
                  <a:pt x="5369631" y="1543769"/>
                </a:lnTo>
                <a:lnTo>
                  <a:pt x="536963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63474" y="389997"/>
            <a:ext cx="1330452" cy="917553"/>
          </a:xfrm>
          <a:custGeom>
            <a:avLst/>
            <a:gdLst/>
            <a:ahLst/>
            <a:cxnLst/>
            <a:rect r="r" b="b" t="t" l="l"/>
            <a:pathLst>
              <a:path h="917553" w="1330452">
                <a:moveTo>
                  <a:pt x="0" y="0"/>
                </a:moveTo>
                <a:lnTo>
                  <a:pt x="1330452" y="0"/>
                </a:lnTo>
                <a:lnTo>
                  <a:pt x="1330452" y="917553"/>
                </a:lnTo>
                <a:lnTo>
                  <a:pt x="0" y="9175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286054" y="7223005"/>
            <a:ext cx="2304288" cy="4114800"/>
          </a:xfrm>
          <a:custGeom>
            <a:avLst/>
            <a:gdLst/>
            <a:ahLst/>
            <a:cxnLst/>
            <a:rect r="r" b="b" t="t" l="l"/>
            <a:pathLst>
              <a:path h="4114800" w="2304288">
                <a:moveTo>
                  <a:pt x="0" y="0"/>
                </a:moveTo>
                <a:lnTo>
                  <a:pt x="2304288" y="0"/>
                </a:lnTo>
                <a:lnTo>
                  <a:pt x="2304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B6AB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81343" y="4257675"/>
            <a:ext cx="18540181" cy="12836515"/>
          </a:xfrm>
          <a:custGeom>
            <a:avLst/>
            <a:gdLst/>
            <a:ahLst/>
            <a:cxnLst/>
            <a:rect r="r" b="b" t="t" l="l"/>
            <a:pathLst>
              <a:path h="12836515" w="18540181">
                <a:moveTo>
                  <a:pt x="0" y="0"/>
                </a:moveTo>
                <a:lnTo>
                  <a:pt x="18540181" y="0"/>
                </a:lnTo>
                <a:lnTo>
                  <a:pt x="18540181" y="12836515"/>
                </a:lnTo>
                <a:lnTo>
                  <a:pt x="0" y="12836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21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14375" y="2305299"/>
            <a:ext cx="16544925" cy="2244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44"/>
              </a:lnSpc>
            </a:pPr>
            <a:r>
              <a:rPr lang="en-US" sz="9600" b="true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JESUS WANTS YOU</a:t>
            </a:r>
          </a:p>
          <a:p>
            <a:pPr algn="ctr">
              <a:lnSpc>
                <a:spcPts val="8544"/>
              </a:lnSpc>
            </a:pPr>
            <a:r>
              <a:rPr lang="en-US" sz="9600" b="true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TO BE ON HIS TEAM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481167" y="6182341"/>
            <a:ext cx="15011341" cy="3175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true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Just like Justin, you can trust that </a:t>
            </a:r>
            <a:r>
              <a:rPr lang="en-US" sz="3600" b="true">
                <a:solidFill>
                  <a:srgbClr val="F14221"/>
                </a:solidFill>
                <a:latin typeface="Garet Bold"/>
                <a:ea typeface="Garet Bold"/>
                <a:cs typeface="Garet Bold"/>
                <a:sym typeface="Garet Bold"/>
              </a:rPr>
              <a:t>God has BIG plans for you</a:t>
            </a:r>
            <a:r>
              <a:rPr lang="en-US" sz="3600" b="true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, no matter what life looks like. That’s what it </a:t>
            </a:r>
            <a:r>
              <a:rPr lang="en-US" sz="3600" b="true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means to be on Jesus’s team!</a:t>
            </a:r>
          </a:p>
          <a:p>
            <a:pPr algn="ctr">
              <a:lnSpc>
                <a:spcPts val="5040"/>
              </a:lnSpc>
            </a:pPr>
            <a:r>
              <a:rPr lang="en-US" sz="3600" b="true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He is the Greatest Champion ever and He wants us to be Champions, part of his Family—His Team.</a:t>
            </a:r>
          </a:p>
        </p:txBody>
      </p:sp>
      <p:sp>
        <p:nvSpPr>
          <p:cNvPr name="Freeform 5" id="5"/>
          <p:cNvSpPr/>
          <p:nvPr/>
        </p:nvSpPr>
        <p:spPr>
          <a:xfrm flipH="true" flipV="true" rot="0">
            <a:off x="-1281263" y="4550151"/>
            <a:ext cx="5783029" cy="5783029"/>
          </a:xfrm>
          <a:custGeom>
            <a:avLst/>
            <a:gdLst/>
            <a:ahLst/>
            <a:cxnLst/>
            <a:rect r="r" b="b" t="t" l="l"/>
            <a:pathLst>
              <a:path h="5783029" w="5783029">
                <a:moveTo>
                  <a:pt x="5783029" y="5783029"/>
                </a:moveTo>
                <a:lnTo>
                  <a:pt x="0" y="5783029"/>
                </a:lnTo>
                <a:lnTo>
                  <a:pt x="0" y="0"/>
                </a:lnTo>
                <a:lnTo>
                  <a:pt x="5783029" y="0"/>
                </a:lnTo>
                <a:lnTo>
                  <a:pt x="5783029" y="5783029"/>
                </a:lnTo>
                <a:close/>
              </a:path>
            </a:pathLst>
          </a:custGeom>
          <a:blipFill>
            <a:blip r:embed="rId3">
              <a:alphaModFix amt="3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8755563">
            <a:off x="7140566" y="-2417491"/>
            <a:ext cx="4738368" cy="4625831"/>
          </a:xfrm>
          <a:custGeom>
            <a:avLst/>
            <a:gdLst/>
            <a:ahLst/>
            <a:cxnLst/>
            <a:rect r="r" b="b" t="t" l="l"/>
            <a:pathLst>
              <a:path h="4625831" w="4738368">
                <a:moveTo>
                  <a:pt x="4738368" y="0"/>
                </a:moveTo>
                <a:lnTo>
                  <a:pt x="0" y="0"/>
                </a:lnTo>
                <a:lnTo>
                  <a:pt x="0" y="4625831"/>
                </a:lnTo>
                <a:lnTo>
                  <a:pt x="4738368" y="4625831"/>
                </a:lnTo>
                <a:lnTo>
                  <a:pt x="473836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919002" y="-1254325"/>
            <a:ext cx="5058506" cy="3769524"/>
          </a:xfrm>
          <a:custGeom>
            <a:avLst/>
            <a:gdLst/>
            <a:ahLst/>
            <a:cxnLst/>
            <a:rect r="r" b="b" t="t" l="l"/>
            <a:pathLst>
              <a:path h="3769524" w="5058506">
                <a:moveTo>
                  <a:pt x="0" y="0"/>
                </a:moveTo>
                <a:lnTo>
                  <a:pt x="5058506" y="0"/>
                </a:lnTo>
                <a:lnTo>
                  <a:pt x="5058506" y="3769524"/>
                </a:lnTo>
                <a:lnTo>
                  <a:pt x="0" y="37695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970586" y="8345713"/>
            <a:ext cx="2988727" cy="2624882"/>
          </a:xfrm>
          <a:custGeom>
            <a:avLst/>
            <a:gdLst/>
            <a:ahLst/>
            <a:cxnLst/>
            <a:rect r="r" b="b" t="t" l="l"/>
            <a:pathLst>
              <a:path h="2624882" w="2988727">
                <a:moveTo>
                  <a:pt x="0" y="0"/>
                </a:moveTo>
                <a:lnTo>
                  <a:pt x="2988727" y="0"/>
                </a:lnTo>
                <a:lnTo>
                  <a:pt x="2988727" y="2624882"/>
                </a:lnTo>
                <a:lnTo>
                  <a:pt x="0" y="26248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C1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482105" y="3575777"/>
            <a:ext cx="9600582" cy="7072429"/>
            <a:chOff x="0" y="0"/>
            <a:chExt cx="19050000" cy="140335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169582" y="1014439"/>
              <a:ext cx="16710835" cy="12004622"/>
            </a:xfrm>
            <a:custGeom>
              <a:avLst/>
              <a:gdLst/>
              <a:ahLst/>
              <a:cxnLst/>
              <a:rect r="r" b="b" t="t" l="l"/>
              <a:pathLst>
                <a:path h="12004622" w="16710835">
                  <a:moveTo>
                    <a:pt x="0" y="0"/>
                  </a:moveTo>
                  <a:lnTo>
                    <a:pt x="16710835" y="0"/>
                  </a:lnTo>
                  <a:lnTo>
                    <a:pt x="16710835" y="12004622"/>
                  </a:lnTo>
                  <a:lnTo>
                    <a:pt x="0" y="12004622"/>
                  </a:lnTo>
                  <a:close/>
                </a:path>
              </a:pathLst>
            </a:custGeom>
            <a:blipFill>
              <a:blip r:embed="rId2"/>
              <a:stretch>
                <a:fillRect l="0" t="0" r="-27096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9050000" cy="14033500"/>
            </a:xfrm>
            <a:custGeom>
              <a:avLst/>
              <a:gdLst/>
              <a:ahLst/>
              <a:cxnLst/>
              <a:rect r="r" b="b" t="t" l="l"/>
              <a:pathLst>
                <a:path h="14033500" w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4033500"/>
                  </a:lnTo>
                  <a:lnTo>
                    <a:pt x="0" y="14033500"/>
                  </a:lnTo>
                  <a:close/>
                </a:path>
              </a:pathLst>
            </a:custGeom>
            <a:blipFill>
              <a:blip r:embed="rId3"/>
              <a:stretch>
                <a:fillRect l="0" t="-226" r="0" b="-226"/>
              </a:stretch>
            </a:blip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9650818" y="-136597"/>
            <a:ext cx="9351040" cy="6888599"/>
            <a:chOff x="0" y="0"/>
            <a:chExt cx="19050000" cy="140335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169582" y="1014439"/>
              <a:ext cx="16710835" cy="12004622"/>
            </a:xfrm>
            <a:custGeom>
              <a:avLst/>
              <a:gdLst/>
              <a:ahLst/>
              <a:cxnLst/>
              <a:rect r="r" b="b" t="t" l="l"/>
              <a:pathLst>
                <a:path h="12004622" w="16710835">
                  <a:moveTo>
                    <a:pt x="0" y="0"/>
                  </a:moveTo>
                  <a:lnTo>
                    <a:pt x="16710835" y="0"/>
                  </a:lnTo>
                  <a:lnTo>
                    <a:pt x="16710835" y="12004622"/>
                  </a:lnTo>
                  <a:lnTo>
                    <a:pt x="0" y="12004622"/>
                  </a:lnTo>
                  <a:close/>
                </a:path>
              </a:pathLst>
            </a:custGeom>
            <a:blipFill>
              <a:blip r:embed="rId4"/>
              <a:stretch>
                <a:fillRect l="-13548" t="0" r="-13548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9050000" cy="14033500"/>
            </a:xfrm>
            <a:custGeom>
              <a:avLst/>
              <a:gdLst/>
              <a:ahLst/>
              <a:cxnLst/>
              <a:rect r="r" b="b" t="t" l="l"/>
              <a:pathLst>
                <a:path h="14033500" w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4033500"/>
                  </a:lnTo>
                  <a:lnTo>
                    <a:pt x="0" y="14033500"/>
                  </a:lnTo>
                  <a:close/>
                </a:path>
              </a:pathLst>
            </a:custGeom>
            <a:blipFill>
              <a:blip r:embed="rId3"/>
              <a:stretch>
                <a:fillRect l="0" t="-226" r="0" b="-226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398869">
            <a:off x="-1301564" y="1820635"/>
            <a:ext cx="11239500" cy="3783478"/>
          </a:xfrm>
          <a:custGeom>
            <a:avLst/>
            <a:gdLst/>
            <a:ahLst/>
            <a:cxnLst/>
            <a:rect r="r" b="b" t="t" l="l"/>
            <a:pathLst>
              <a:path h="3783478" w="11239500">
                <a:moveTo>
                  <a:pt x="0" y="0"/>
                </a:moveTo>
                <a:lnTo>
                  <a:pt x="11239500" y="0"/>
                </a:lnTo>
                <a:lnTo>
                  <a:pt x="11239500" y="3783478"/>
                </a:lnTo>
                <a:lnTo>
                  <a:pt x="0" y="37834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398869">
            <a:off x="1455342" y="2090543"/>
            <a:ext cx="11239500" cy="3783478"/>
          </a:xfrm>
          <a:custGeom>
            <a:avLst/>
            <a:gdLst/>
            <a:ahLst/>
            <a:cxnLst/>
            <a:rect r="r" b="b" t="t" l="l"/>
            <a:pathLst>
              <a:path h="3783478" w="11239500">
                <a:moveTo>
                  <a:pt x="0" y="0"/>
                </a:moveTo>
                <a:lnTo>
                  <a:pt x="11239500" y="0"/>
                </a:lnTo>
                <a:lnTo>
                  <a:pt x="11239500" y="3783479"/>
                </a:lnTo>
                <a:lnTo>
                  <a:pt x="0" y="37834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3005181"/>
            <a:ext cx="11664024" cy="21351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21"/>
              </a:lnSpc>
            </a:pPr>
            <a:r>
              <a:rPr lang="en-US" sz="8476" b="true">
                <a:solidFill>
                  <a:srgbClr val="C43727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GOD, HOW YOU SEE ME AS A CHAMPION? 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7563185" y="-1028700"/>
            <a:ext cx="3161630" cy="2776736"/>
          </a:xfrm>
          <a:custGeom>
            <a:avLst/>
            <a:gdLst/>
            <a:ahLst/>
            <a:cxnLst/>
            <a:rect r="r" b="b" t="t" l="l"/>
            <a:pathLst>
              <a:path h="2776736" w="3161630">
                <a:moveTo>
                  <a:pt x="0" y="0"/>
                </a:moveTo>
                <a:lnTo>
                  <a:pt x="3161630" y="0"/>
                </a:lnTo>
                <a:lnTo>
                  <a:pt x="3161630" y="2776736"/>
                </a:lnTo>
                <a:lnTo>
                  <a:pt x="0" y="27767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742400" y="-1028700"/>
            <a:ext cx="4646534" cy="4114800"/>
          </a:xfrm>
          <a:custGeom>
            <a:avLst/>
            <a:gdLst/>
            <a:ahLst/>
            <a:cxnLst/>
            <a:rect r="r" b="b" t="t" l="l"/>
            <a:pathLst>
              <a:path h="4114800" w="4646534">
                <a:moveTo>
                  <a:pt x="0" y="0"/>
                </a:moveTo>
                <a:lnTo>
                  <a:pt x="4646534" y="0"/>
                </a:lnTo>
                <a:lnTo>
                  <a:pt x="4646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08901" y="535131"/>
            <a:ext cx="1330452" cy="917553"/>
          </a:xfrm>
          <a:custGeom>
            <a:avLst/>
            <a:gdLst/>
            <a:ahLst/>
            <a:cxnLst/>
            <a:rect r="r" b="b" t="t" l="l"/>
            <a:pathLst>
              <a:path h="917553" w="1330452">
                <a:moveTo>
                  <a:pt x="0" y="0"/>
                </a:moveTo>
                <a:lnTo>
                  <a:pt x="1330452" y="0"/>
                </a:lnTo>
                <a:lnTo>
                  <a:pt x="1330452" y="917553"/>
                </a:lnTo>
                <a:lnTo>
                  <a:pt x="0" y="9175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9650818" y="7054841"/>
            <a:ext cx="8079843" cy="2957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Take a moment to ask God this question.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You’ll feel a sense of peace, a word of encouragement, or just a warm feeling inside. That could be God reminding you that He has a special purpose for you!</a:t>
            </a:r>
          </a:p>
          <a:p>
            <a:pPr algn="ctr" marL="0" indent="0" lvl="0">
              <a:lnSpc>
                <a:spcPts val="3919"/>
              </a:lnSpc>
            </a:pP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437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9822851" y="1880826"/>
            <a:ext cx="7980981" cy="15581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22"/>
              </a:lnSpc>
            </a:pPr>
            <a:r>
              <a:rPr lang="en-US" sz="6654" b="true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HOW CAN WE HEAR GOD’S VOICE?</a:t>
            </a:r>
          </a:p>
        </p:txBody>
      </p:sp>
      <p:sp>
        <p:nvSpPr>
          <p:cNvPr name="Freeform 3" id="3"/>
          <p:cNvSpPr/>
          <p:nvPr/>
        </p:nvSpPr>
        <p:spPr>
          <a:xfrm flipH="true" flipV="false" rot="0">
            <a:off x="-439588" y="4752975"/>
            <a:ext cx="6979920" cy="6979920"/>
          </a:xfrm>
          <a:custGeom>
            <a:avLst/>
            <a:gdLst/>
            <a:ahLst/>
            <a:cxnLst/>
            <a:rect r="r" b="b" t="t" l="l"/>
            <a:pathLst>
              <a:path h="6979920" w="6979920">
                <a:moveTo>
                  <a:pt x="6979920" y="0"/>
                </a:moveTo>
                <a:lnTo>
                  <a:pt x="0" y="0"/>
                </a:lnTo>
                <a:lnTo>
                  <a:pt x="0" y="6979920"/>
                </a:lnTo>
                <a:lnTo>
                  <a:pt x="6979920" y="6979920"/>
                </a:lnTo>
                <a:lnTo>
                  <a:pt x="6979920" y="0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714375" y="1755188"/>
            <a:ext cx="8680359" cy="7525217"/>
            <a:chOff x="0" y="0"/>
            <a:chExt cx="3328416" cy="288548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-2540" y="-2540"/>
              <a:ext cx="3330957" cy="2880740"/>
            </a:xfrm>
            <a:custGeom>
              <a:avLst/>
              <a:gdLst/>
              <a:ahLst/>
              <a:cxnLst/>
              <a:rect r="r" b="b" t="t" l="l"/>
              <a:pathLst>
                <a:path h="2880740" w="3330957">
                  <a:moveTo>
                    <a:pt x="3329176" y="2549200"/>
                  </a:moveTo>
                  <a:cubicBezTo>
                    <a:pt x="3327396" y="1829650"/>
                    <a:pt x="3306038" y="856892"/>
                    <a:pt x="3306038" y="139163"/>
                  </a:cubicBezTo>
                  <a:cubicBezTo>
                    <a:pt x="3306038" y="128234"/>
                    <a:pt x="3307818" y="117304"/>
                    <a:pt x="3307818" y="108195"/>
                  </a:cubicBezTo>
                  <a:cubicBezTo>
                    <a:pt x="3306038" y="106374"/>
                    <a:pt x="3304258" y="106374"/>
                    <a:pt x="3302478" y="104552"/>
                  </a:cubicBezTo>
                  <a:cubicBezTo>
                    <a:pt x="3302478" y="104552"/>
                    <a:pt x="3300698" y="106374"/>
                    <a:pt x="3300698" y="108195"/>
                  </a:cubicBezTo>
                  <a:cubicBezTo>
                    <a:pt x="3297138" y="117304"/>
                    <a:pt x="3290019" y="117304"/>
                    <a:pt x="3282899" y="117304"/>
                  </a:cubicBezTo>
                  <a:cubicBezTo>
                    <a:pt x="3273999" y="115482"/>
                    <a:pt x="3265100" y="106374"/>
                    <a:pt x="3254421" y="110017"/>
                  </a:cubicBezTo>
                  <a:cubicBezTo>
                    <a:pt x="3250861" y="111839"/>
                    <a:pt x="3243741" y="108195"/>
                    <a:pt x="3241961" y="104552"/>
                  </a:cubicBezTo>
                  <a:cubicBezTo>
                    <a:pt x="3236622" y="97266"/>
                    <a:pt x="3229502" y="97266"/>
                    <a:pt x="3222382" y="100909"/>
                  </a:cubicBezTo>
                  <a:cubicBezTo>
                    <a:pt x="3218823" y="102730"/>
                    <a:pt x="3215263" y="100909"/>
                    <a:pt x="3211703" y="100909"/>
                  </a:cubicBezTo>
                  <a:cubicBezTo>
                    <a:pt x="3206363" y="100909"/>
                    <a:pt x="3199244" y="99087"/>
                    <a:pt x="3193904" y="97266"/>
                  </a:cubicBezTo>
                  <a:cubicBezTo>
                    <a:pt x="3192124" y="97266"/>
                    <a:pt x="3188564" y="95444"/>
                    <a:pt x="3186784" y="95444"/>
                  </a:cubicBezTo>
                  <a:cubicBezTo>
                    <a:pt x="3181445" y="93622"/>
                    <a:pt x="3176105" y="88157"/>
                    <a:pt x="3170765" y="95444"/>
                  </a:cubicBezTo>
                  <a:cubicBezTo>
                    <a:pt x="3170765" y="95444"/>
                    <a:pt x="3167205" y="95444"/>
                    <a:pt x="3165426" y="93622"/>
                  </a:cubicBezTo>
                  <a:cubicBezTo>
                    <a:pt x="3163645" y="89979"/>
                    <a:pt x="3161866" y="84514"/>
                    <a:pt x="3160086" y="80871"/>
                  </a:cubicBezTo>
                  <a:cubicBezTo>
                    <a:pt x="3156526" y="75406"/>
                    <a:pt x="3156526" y="66298"/>
                    <a:pt x="3151186" y="62654"/>
                  </a:cubicBezTo>
                  <a:cubicBezTo>
                    <a:pt x="3147627" y="60833"/>
                    <a:pt x="3145847" y="59011"/>
                    <a:pt x="3144067" y="55368"/>
                  </a:cubicBezTo>
                  <a:cubicBezTo>
                    <a:pt x="3144067" y="53546"/>
                    <a:pt x="3140507" y="51724"/>
                    <a:pt x="3140507" y="49903"/>
                  </a:cubicBezTo>
                  <a:lnTo>
                    <a:pt x="3135167" y="44438"/>
                  </a:lnTo>
                  <a:cubicBezTo>
                    <a:pt x="3133387" y="40795"/>
                    <a:pt x="3131607" y="35330"/>
                    <a:pt x="3128047" y="33508"/>
                  </a:cubicBezTo>
                  <a:cubicBezTo>
                    <a:pt x="3120928" y="28043"/>
                    <a:pt x="3119148" y="20756"/>
                    <a:pt x="3122708" y="11648"/>
                  </a:cubicBezTo>
                  <a:cubicBezTo>
                    <a:pt x="3117368" y="9827"/>
                    <a:pt x="3113808" y="6183"/>
                    <a:pt x="3108469" y="6183"/>
                  </a:cubicBezTo>
                  <a:cubicBezTo>
                    <a:pt x="3087110" y="8005"/>
                    <a:pt x="3063971" y="11648"/>
                    <a:pt x="3042612" y="13470"/>
                  </a:cubicBezTo>
                  <a:cubicBezTo>
                    <a:pt x="3039052" y="13470"/>
                    <a:pt x="3033713" y="15292"/>
                    <a:pt x="3031933" y="17113"/>
                  </a:cubicBezTo>
                  <a:cubicBezTo>
                    <a:pt x="3017694" y="26221"/>
                    <a:pt x="3003454" y="18935"/>
                    <a:pt x="2989215" y="17113"/>
                  </a:cubicBezTo>
                  <a:cubicBezTo>
                    <a:pt x="2978536" y="17113"/>
                    <a:pt x="2967856" y="11648"/>
                    <a:pt x="2957177" y="9827"/>
                  </a:cubicBezTo>
                  <a:cubicBezTo>
                    <a:pt x="2944718" y="8005"/>
                    <a:pt x="2934038" y="9827"/>
                    <a:pt x="2921579" y="8005"/>
                  </a:cubicBezTo>
                  <a:cubicBezTo>
                    <a:pt x="2919799" y="8005"/>
                    <a:pt x="2918019" y="6183"/>
                    <a:pt x="2916239" y="4362"/>
                  </a:cubicBezTo>
                  <a:cubicBezTo>
                    <a:pt x="2912680" y="0"/>
                    <a:pt x="2905560" y="1270"/>
                    <a:pt x="2902000" y="2540"/>
                  </a:cubicBezTo>
                  <a:cubicBezTo>
                    <a:pt x="2896660" y="6183"/>
                    <a:pt x="2894881" y="11648"/>
                    <a:pt x="2891320" y="17113"/>
                  </a:cubicBezTo>
                  <a:cubicBezTo>
                    <a:pt x="2882421" y="18935"/>
                    <a:pt x="2869962" y="20756"/>
                    <a:pt x="2861062" y="26221"/>
                  </a:cubicBezTo>
                  <a:cubicBezTo>
                    <a:pt x="2853943" y="29865"/>
                    <a:pt x="2850383" y="31686"/>
                    <a:pt x="2845043" y="28043"/>
                  </a:cubicBezTo>
                  <a:lnTo>
                    <a:pt x="2843263" y="29865"/>
                  </a:lnTo>
                  <a:cubicBezTo>
                    <a:pt x="2846823" y="33508"/>
                    <a:pt x="2848603" y="38973"/>
                    <a:pt x="2852163" y="42616"/>
                  </a:cubicBezTo>
                  <a:cubicBezTo>
                    <a:pt x="2846823" y="44438"/>
                    <a:pt x="2839703" y="48081"/>
                    <a:pt x="2836144" y="46259"/>
                  </a:cubicBezTo>
                  <a:cubicBezTo>
                    <a:pt x="2827244" y="44438"/>
                    <a:pt x="2823684" y="48081"/>
                    <a:pt x="2816565" y="51724"/>
                  </a:cubicBezTo>
                  <a:cubicBezTo>
                    <a:pt x="2809445" y="57189"/>
                    <a:pt x="2800546" y="60833"/>
                    <a:pt x="2793426" y="64476"/>
                  </a:cubicBezTo>
                  <a:cubicBezTo>
                    <a:pt x="2791646" y="64476"/>
                    <a:pt x="2789866" y="64476"/>
                    <a:pt x="2788086" y="62654"/>
                  </a:cubicBezTo>
                  <a:cubicBezTo>
                    <a:pt x="2786306" y="62654"/>
                    <a:pt x="2784526" y="60833"/>
                    <a:pt x="2784526" y="60833"/>
                  </a:cubicBezTo>
                  <a:cubicBezTo>
                    <a:pt x="2775627" y="64476"/>
                    <a:pt x="2766727" y="68119"/>
                    <a:pt x="2757828" y="64476"/>
                  </a:cubicBezTo>
                  <a:cubicBezTo>
                    <a:pt x="2756048" y="64476"/>
                    <a:pt x="2756048" y="66298"/>
                    <a:pt x="2754268" y="66298"/>
                  </a:cubicBezTo>
                  <a:cubicBezTo>
                    <a:pt x="2743589" y="69941"/>
                    <a:pt x="2736469" y="82692"/>
                    <a:pt x="2722230" y="82692"/>
                  </a:cubicBezTo>
                  <a:cubicBezTo>
                    <a:pt x="2711551" y="82692"/>
                    <a:pt x="2700871" y="91801"/>
                    <a:pt x="2690192" y="91801"/>
                  </a:cubicBezTo>
                  <a:cubicBezTo>
                    <a:pt x="2677732" y="93622"/>
                    <a:pt x="2667053" y="97266"/>
                    <a:pt x="2656374" y="102730"/>
                  </a:cubicBezTo>
                  <a:cubicBezTo>
                    <a:pt x="2652814" y="104552"/>
                    <a:pt x="2649254" y="104552"/>
                    <a:pt x="2647474" y="104552"/>
                  </a:cubicBezTo>
                  <a:cubicBezTo>
                    <a:pt x="2638574" y="100909"/>
                    <a:pt x="2633235" y="106374"/>
                    <a:pt x="2629675" y="111839"/>
                  </a:cubicBezTo>
                  <a:cubicBezTo>
                    <a:pt x="2620776" y="124590"/>
                    <a:pt x="2606536" y="128234"/>
                    <a:pt x="2594077" y="131877"/>
                  </a:cubicBezTo>
                  <a:cubicBezTo>
                    <a:pt x="2578058" y="135520"/>
                    <a:pt x="2562039" y="137342"/>
                    <a:pt x="2546020" y="139163"/>
                  </a:cubicBezTo>
                  <a:cubicBezTo>
                    <a:pt x="2544240" y="139163"/>
                    <a:pt x="2542460" y="144628"/>
                    <a:pt x="2538900" y="146450"/>
                  </a:cubicBezTo>
                  <a:cubicBezTo>
                    <a:pt x="2537120" y="146450"/>
                    <a:pt x="2535340" y="144628"/>
                    <a:pt x="2535340" y="144628"/>
                  </a:cubicBezTo>
                  <a:cubicBezTo>
                    <a:pt x="2526441" y="155558"/>
                    <a:pt x="2521101" y="171953"/>
                    <a:pt x="2503302" y="170131"/>
                  </a:cubicBezTo>
                  <a:lnTo>
                    <a:pt x="2501522" y="170131"/>
                  </a:lnTo>
                  <a:cubicBezTo>
                    <a:pt x="2487283" y="179240"/>
                    <a:pt x="2473043" y="175596"/>
                    <a:pt x="2460584" y="171953"/>
                  </a:cubicBezTo>
                  <a:cubicBezTo>
                    <a:pt x="2457024" y="171953"/>
                    <a:pt x="2451685" y="168310"/>
                    <a:pt x="2449905" y="164666"/>
                  </a:cubicBezTo>
                  <a:cubicBezTo>
                    <a:pt x="2444565" y="153737"/>
                    <a:pt x="2430326" y="150093"/>
                    <a:pt x="2419647" y="153737"/>
                  </a:cubicBezTo>
                  <a:cubicBezTo>
                    <a:pt x="2410747" y="157380"/>
                    <a:pt x="2401847" y="159201"/>
                    <a:pt x="2392948" y="162845"/>
                  </a:cubicBezTo>
                  <a:cubicBezTo>
                    <a:pt x="2378709" y="166488"/>
                    <a:pt x="2366249" y="168310"/>
                    <a:pt x="2352010" y="161023"/>
                  </a:cubicBezTo>
                  <a:cubicBezTo>
                    <a:pt x="2337771" y="153737"/>
                    <a:pt x="2327092" y="159201"/>
                    <a:pt x="2319972" y="175596"/>
                  </a:cubicBezTo>
                  <a:cubicBezTo>
                    <a:pt x="2314632" y="186526"/>
                    <a:pt x="2300393" y="188348"/>
                    <a:pt x="2291494" y="179240"/>
                  </a:cubicBezTo>
                  <a:cubicBezTo>
                    <a:pt x="2286154" y="173775"/>
                    <a:pt x="2282594" y="175596"/>
                    <a:pt x="2277254" y="179240"/>
                  </a:cubicBezTo>
                  <a:lnTo>
                    <a:pt x="2266575" y="190169"/>
                  </a:lnTo>
                  <a:cubicBezTo>
                    <a:pt x="2264795" y="191991"/>
                    <a:pt x="2261235" y="191991"/>
                    <a:pt x="2259456" y="191991"/>
                  </a:cubicBezTo>
                  <a:lnTo>
                    <a:pt x="2248776" y="191991"/>
                  </a:lnTo>
                  <a:cubicBezTo>
                    <a:pt x="2241656" y="191991"/>
                    <a:pt x="2234537" y="190169"/>
                    <a:pt x="2227417" y="188348"/>
                  </a:cubicBezTo>
                  <a:cubicBezTo>
                    <a:pt x="2218518" y="186526"/>
                    <a:pt x="2211398" y="181061"/>
                    <a:pt x="2202499" y="179240"/>
                  </a:cubicBezTo>
                  <a:cubicBezTo>
                    <a:pt x="2188259" y="177418"/>
                    <a:pt x="2184699" y="164666"/>
                    <a:pt x="2179360" y="155558"/>
                  </a:cubicBezTo>
                  <a:cubicBezTo>
                    <a:pt x="2175800" y="150093"/>
                    <a:pt x="2168680" y="142807"/>
                    <a:pt x="2161561" y="144628"/>
                  </a:cubicBezTo>
                  <a:cubicBezTo>
                    <a:pt x="2154441" y="148272"/>
                    <a:pt x="2147322" y="144628"/>
                    <a:pt x="2141982" y="142807"/>
                  </a:cubicBezTo>
                  <a:cubicBezTo>
                    <a:pt x="2140202" y="142807"/>
                    <a:pt x="2136642" y="140985"/>
                    <a:pt x="2134862" y="140985"/>
                  </a:cubicBezTo>
                  <a:cubicBezTo>
                    <a:pt x="2122403" y="137342"/>
                    <a:pt x="2113503" y="144628"/>
                    <a:pt x="2104604" y="153737"/>
                  </a:cubicBezTo>
                  <a:lnTo>
                    <a:pt x="2097484" y="161023"/>
                  </a:lnTo>
                  <a:cubicBezTo>
                    <a:pt x="2095704" y="162845"/>
                    <a:pt x="2095704" y="166488"/>
                    <a:pt x="2093925" y="168310"/>
                  </a:cubicBezTo>
                  <a:cubicBezTo>
                    <a:pt x="2083245" y="177418"/>
                    <a:pt x="2072566" y="173775"/>
                    <a:pt x="2060106" y="168310"/>
                  </a:cubicBezTo>
                  <a:cubicBezTo>
                    <a:pt x="2049427" y="162845"/>
                    <a:pt x="2036968" y="168310"/>
                    <a:pt x="2033408" y="179240"/>
                  </a:cubicBezTo>
                  <a:cubicBezTo>
                    <a:pt x="2031628" y="186526"/>
                    <a:pt x="2029848" y="191991"/>
                    <a:pt x="2020949" y="195634"/>
                  </a:cubicBezTo>
                  <a:cubicBezTo>
                    <a:pt x="2012049" y="201099"/>
                    <a:pt x="2001370" y="204743"/>
                    <a:pt x="1999590" y="217494"/>
                  </a:cubicBezTo>
                  <a:cubicBezTo>
                    <a:pt x="1999590" y="219316"/>
                    <a:pt x="1997810" y="221137"/>
                    <a:pt x="1996030" y="221137"/>
                  </a:cubicBezTo>
                  <a:cubicBezTo>
                    <a:pt x="1990690" y="222959"/>
                    <a:pt x="1987130" y="224781"/>
                    <a:pt x="1981791" y="226602"/>
                  </a:cubicBezTo>
                  <a:lnTo>
                    <a:pt x="1965772" y="226602"/>
                  </a:lnTo>
                  <a:cubicBezTo>
                    <a:pt x="1955092" y="224781"/>
                    <a:pt x="1944413" y="221137"/>
                    <a:pt x="1933733" y="219316"/>
                  </a:cubicBezTo>
                  <a:cubicBezTo>
                    <a:pt x="1921274" y="217494"/>
                    <a:pt x="1910595" y="224781"/>
                    <a:pt x="1898135" y="226602"/>
                  </a:cubicBezTo>
                  <a:lnTo>
                    <a:pt x="1896355" y="228424"/>
                  </a:lnTo>
                  <a:cubicBezTo>
                    <a:pt x="1892796" y="233889"/>
                    <a:pt x="1887456" y="232067"/>
                    <a:pt x="1883896" y="228424"/>
                  </a:cubicBezTo>
                  <a:cubicBezTo>
                    <a:pt x="1876777" y="221137"/>
                    <a:pt x="1864317" y="219316"/>
                    <a:pt x="1855418" y="222959"/>
                  </a:cubicBezTo>
                  <a:cubicBezTo>
                    <a:pt x="1844738" y="228424"/>
                    <a:pt x="1834059" y="232067"/>
                    <a:pt x="1823379" y="235711"/>
                  </a:cubicBezTo>
                  <a:cubicBezTo>
                    <a:pt x="1819820" y="235711"/>
                    <a:pt x="1816260" y="233889"/>
                    <a:pt x="1814480" y="233889"/>
                  </a:cubicBezTo>
                  <a:cubicBezTo>
                    <a:pt x="1810920" y="233889"/>
                    <a:pt x="1805581" y="232067"/>
                    <a:pt x="1803801" y="233889"/>
                  </a:cubicBezTo>
                  <a:cubicBezTo>
                    <a:pt x="1789561" y="244819"/>
                    <a:pt x="1775322" y="241176"/>
                    <a:pt x="1762863" y="233889"/>
                  </a:cubicBezTo>
                  <a:cubicBezTo>
                    <a:pt x="1755743" y="230246"/>
                    <a:pt x="1745064" y="226602"/>
                    <a:pt x="1741504" y="215673"/>
                  </a:cubicBezTo>
                  <a:cubicBezTo>
                    <a:pt x="1739724" y="208386"/>
                    <a:pt x="1732605" y="201099"/>
                    <a:pt x="1727265" y="195634"/>
                  </a:cubicBezTo>
                  <a:cubicBezTo>
                    <a:pt x="1718365" y="186526"/>
                    <a:pt x="1709466" y="173775"/>
                    <a:pt x="1693447" y="173775"/>
                  </a:cubicBezTo>
                  <a:cubicBezTo>
                    <a:pt x="1689887" y="173775"/>
                    <a:pt x="1686327" y="166488"/>
                    <a:pt x="1684547" y="168310"/>
                  </a:cubicBezTo>
                  <a:cubicBezTo>
                    <a:pt x="1677427" y="170131"/>
                    <a:pt x="1677427" y="166488"/>
                    <a:pt x="1673868" y="162845"/>
                  </a:cubicBezTo>
                  <a:cubicBezTo>
                    <a:pt x="1670308" y="159201"/>
                    <a:pt x="1664968" y="155558"/>
                    <a:pt x="1661409" y="150093"/>
                  </a:cubicBezTo>
                  <a:cubicBezTo>
                    <a:pt x="1656069" y="142807"/>
                    <a:pt x="1650729" y="133698"/>
                    <a:pt x="1645389" y="126412"/>
                  </a:cubicBezTo>
                  <a:cubicBezTo>
                    <a:pt x="1640050" y="119125"/>
                    <a:pt x="1636490" y="110017"/>
                    <a:pt x="1631150" y="102730"/>
                  </a:cubicBezTo>
                  <a:cubicBezTo>
                    <a:pt x="1629370" y="100909"/>
                    <a:pt x="1624030" y="99087"/>
                    <a:pt x="1622251" y="100909"/>
                  </a:cubicBezTo>
                  <a:lnTo>
                    <a:pt x="1600892" y="111839"/>
                  </a:lnTo>
                  <a:cubicBezTo>
                    <a:pt x="1597332" y="113660"/>
                    <a:pt x="1595552" y="117304"/>
                    <a:pt x="1593772" y="120947"/>
                  </a:cubicBezTo>
                  <a:lnTo>
                    <a:pt x="1591992" y="119125"/>
                  </a:lnTo>
                  <a:cubicBezTo>
                    <a:pt x="1593772" y="113660"/>
                    <a:pt x="1595552" y="108195"/>
                    <a:pt x="1597332" y="106374"/>
                  </a:cubicBezTo>
                  <a:lnTo>
                    <a:pt x="1575973" y="100909"/>
                  </a:lnTo>
                  <a:cubicBezTo>
                    <a:pt x="1570633" y="99087"/>
                    <a:pt x="1561734" y="99087"/>
                    <a:pt x="1558174" y="99087"/>
                  </a:cubicBezTo>
                  <a:lnTo>
                    <a:pt x="1529696" y="99087"/>
                  </a:lnTo>
                  <a:cubicBezTo>
                    <a:pt x="1519016" y="99087"/>
                    <a:pt x="1510117" y="97266"/>
                    <a:pt x="1499437" y="99087"/>
                  </a:cubicBezTo>
                  <a:cubicBezTo>
                    <a:pt x="1492318" y="100909"/>
                    <a:pt x="1486978" y="97266"/>
                    <a:pt x="1481638" y="93622"/>
                  </a:cubicBezTo>
                  <a:cubicBezTo>
                    <a:pt x="1467399" y="82692"/>
                    <a:pt x="1453160" y="69941"/>
                    <a:pt x="1433581" y="75406"/>
                  </a:cubicBezTo>
                  <a:cubicBezTo>
                    <a:pt x="1431801" y="75406"/>
                    <a:pt x="1428241" y="73584"/>
                    <a:pt x="1426461" y="71763"/>
                  </a:cubicBezTo>
                  <a:cubicBezTo>
                    <a:pt x="1421122" y="69941"/>
                    <a:pt x="1417562" y="66298"/>
                    <a:pt x="1410442" y="62654"/>
                  </a:cubicBezTo>
                  <a:cubicBezTo>
                    <a:pt x="1410442" y="68119"/>
                    <a:pt x="1410442" y="69941"/>
                    <a:pt x="1412222" y="73584"/>
                  </a:cubicBezTo>
                  <a:cubicBezTo>
                    <a:pt x="1408662" y="77227"/>
                    <a:pt x="1406882" y="75406"/>
                    <a:pt x="1405103" y="73584"/>
                  </a:cubicBezTo>
                  <a:cubicBezTo>
                    <a:pt x="1403323" y="75406"/>
                    <a:pt x="1401543" y="79049"/>
                    <a:pt x="1399763" y="79049"/>
                  </a:cubicBezTo>
                  <a:cubicBezTo>
                    <a:pt x="1390863" y="82692"/>
                    <a:pt x="1381964" y="84514"/>
                    <a:pt x="1373064" y="88157"/>
                  </a:cubicBezTo>
                  <a:cubicBezTo>
                    <a:pt x="1369505" y="89979"/>
                    <a:pt x="1365945" y="91801"/>
                    <a:pt x="1364165" y="93622"/>
                  </a:cubicBezTo>
                  <a:cubicBezTo>
                    <a:pt x="1357045" y="99087"/>
                    <a:pt x="1351706" y="108195"/>
                    <a:pt x="1339246" y="106374"/>
                  </a:cubicBezTo>
                  <a:cubicBezTo>
                    <a:pt x="1337466" y="106374"/>
                    <a:pt x="1333907" y="110017"/>
                    <a:pt x="1330347" y="110017"/>
                  </a:cubicBezTo>
                  <a:cubicBezTo>
                    <a:pt x="1326787" y="111839"/>
                    <a:pt x="1321447" y="111839"/>
                    <a:pt x="1317887" y="113660"/>
                  </a:cubicBezTo>
                  <a:lnTo>
                    <a:pt x="1314328" y="113660"/>
                  </a:lnTo>
                  <a:cubicBezTo>
                    <a:pt x="1303648" y="117304"/>
                    <a:pt x="1294749" y="120947"/>
                    <a:pt x="1284069" y="122769"/>
                  </a:cubicBezTo>
                  <a:lnTo>
                    <a:pt x="1276950" y="122769"/>
                  </a:lnTo>
                  <a:cubicBezTo>
                    <a:pt x="1268050" y="122769"/>
                    <a:pt x="1260931" y="120947"/>
                    <a:pt x="1252031" y="120947"/>
                  </a:cubicBezTo>
                  <a:cubicBezTo>
                    <a:pt x="1243132" y="120947"/>
                    <a:pt x="1234232" y="124590"/>
                    <a:pt x="1225333" y="124590"/>
                  </a:cubicBezTo>
                  <a:cubicBezTo>
                    <a:pt x="1214653" y="124590"/>
                    <a:pt x="1202194" y="124590"/>
                    <a:pt x="1193294" y="117304"/>
                  </a:cubicBezTo>
                  <a:cubicBezTo>
                    <a:pt x="1191514" y="115482"/>
                    <a:pt x="1186175" y="115482"/>
                    <a:pt x="1182615" y="117304"/>
                  </a:cubicBezTo>
                  <a:cubicBezTo>
                    <a:pt x="1170155" y="119125"/>
                    <a:pt x="1157696" y="120947"/>
                    <a:pt x="1147017" y="124590"/>
                  </a:cubicBezTo>
                  <a:cubicBezTo>
                    <a:pt x="1136337" y="128234"/>
                    <a:pt x="1130998" y="124590"/>
                    <a:pt x="1127438" y="115482"/>
                  </a:cubicBezTo>
                  <a:cubicBezTo>
                    <a:pt x="1125658" y="111839"/>
                    <a:pt x="1122098" y="108195"/>
                    <a:pt x="1118538" y="104552"/>
                  </a:cubicBezTo>
                  <a:cubicBezTo>
                    <a:pt x="1113199" y="100909"/>
                    <a:pt x="1107859" y="95444"/>
                    <a:pt x="1102519" y="95444"/>
                  </a:cubicBezTo>
                  <a:cubicBezTo>
                    <a:pt x="1090060" y="95444"/>
                    <a:pt x="1082940" y="88157"/>
                    <a:pt x="1074041" y="82692"/>
                  </a:cubicBezTo>
                  <a:cubicBezTo>
                    <a:pt x="1059802" y="73584"/>
                    <a:pt x="1047342" y="62654"/>
                    <a:pt x="1029543" y="64476"/>
                  </a:cubicBezTo>
                  <a:lnTo>
                    <a:pt x="1029543" y="55368"/>
                  </a:lnTo>
                  <a:cubicBezTo>
                    <a:pt x="1033103" y="55368"/>
                    <a:pt x="1036663" y="55368"/>
                    <a:pt x="1040223" y="53546"/>
                  </a:cubicBezTo>
                  <a:cubicBezTo>
                    <a:pt x="1034883" y="49903"/>
                    <a:pt x="1034883" y="44438"/>
                    <a:pt x="1031323" y="40795"/>
                  </a:cubicBezTo>
                  <a:cubicBezTo>
                    <a:pt x="1024204" y="35330"/>
                    <a:pt x="1017084" y="33508"/>
                    <a:pt x="1009964" y="29865"/>
                  </a:cubicBezTo>
                  <a:cubicBezTo>
                    <a:pt x="1004625" y="28043"/>
                    <a:pt x="997505" y="28043"/>
                    <a:pt x="1001065" y="37151"/>
                  </a:cubicBezTo>
                  <a:cubicBezTo>
                    <a:pt x="992165" y="38973"/>
                    <a:pt x="985046" y="38973"/>
                    <a:pt x="981486" y="42616"/>
                  </a:cubicBezTo>
                  <a:cubicBezTo>
                    <a:pt x="974366" y="48081"/>
                    <a:pt x="967247" y="44438"/>
                    <a:pt x="961907" y="40795"/>
                  </a:cubicBezTo>
                  <a:cubicBezTo>
                    <a:pt x="958347" y="38973"/>
                    <a:pt x="954787" y="37151"/>
                    <a:pt x="951228" y="38973"/>
                  </a:cubicBezTo>
                  <a:cubicBezTo>
                    <a:pt x="929869" y="49903"/>
                    <a:pt x="908510" y="44438"/>
                    <a:pt x="887151" y="44438"/>
                  </a:cubicBezTo>
                  <a:cubicBezTo>
                    <a:pt x="883591" y="44438"/>
                    <a:pt x="880031" y="42616"/>
                    <a:pt x="874692" y="42616"/>
                  </a:cubicBezTo>
                  <a:cubicBezTo>
                    <a:pt x="867572" y="40795"/>
                    <a:pt x="862232" y="37151"/>
                    <a:pt x="855113" y="35330"/>
                  </a:cubicBezTo>
                  <a:cubicBezTo>
                    <a:pt x="847993" y="33508"/>
                    <a:pt x="839094" y="31686"/>
                    <a:pt x="831974" y="29865"/>
                  </a:cubicBezTo>
                  <a:lnTo>
                    <a:pt x="826634" y="29865"/>
                  </a:lnTo>
                  <a:cubicBezTo>
                    <a:pt x="814175" y="29865"/>
                    <a:pt x="801716" y="31686"/>
                    <a:pt x="791036" y="31686"/>
                  </a:cubicBezTo>
                  <a:cubicBezTo>
                    <a:pt x="782137" y="31686"/>
                    <a:pt x="773237" y="28043"/>
                    <a:pt x="762558" y="26221"/>
                  </a:cubicBezTo>
                  <a:cubicBezTo>
                    <a:pt x="760778" y="11648"/>
                    <a:pt x="746539" y="15292"/>
                    <a:pt x="737639" y="8005"/>
                  </a:cubicBezTo>
                  <a:cubicBezTo>
                    <a:pt x="735859" y="6183"/>
                    <a:pt x="732300" y="8005"/>
                    <a:pt x="730520" y="8005"/>
                  </a:cubicBezTo>
                  <a:cubicBezTo>
                    <a:pt x="719840" y="6183"/>
                    <a:pt x="712721" y="11648"/>
                    <a:pt x="709161" y="20756"/>
                  </a:cubicBezTo>
                  <a:cubicBezTo>
                    <a:pt x="703821" y="29865"/>
                    <a:pt x="689582" y="33508"/>
                    <a:pt x="694922" y="48081"/>
                  </a:cubicBezTo>
                  <a:cubicBezTo>
                    <a:pt x="696702" y="49903"/>
                    <a:pt x="700261" y="51724"/>
                    <a:pt x="702041" y="55368"/>
                  </a:cubicBezTo>
                  <a:cubicBezTo>
                    <a:pt x="702041" y="60833"/>
                    <a:pt x="700261" y="64476"/>
                    <a:pt x="694922" y="62654"/>
                  </a:cubicBezTo>
                  <a:cubicBezTo>
                    <a:pt x="693142" y="62654"/>
                    <a:pt x="691362" y="66298"/>
                    <a:pt x="689582" y="68119"/>
                  </a:cubicBezTo>
                  <a:cubicBezTo>
                    <a:pt x="687802" y="69941"/>
                    <a:pt x="687802" y="73584"/>
                    <a:pt x="686022" y="73584"/>
                  </a:cubicBezTo>
                  <a:cubicBezTo>
                    <a:pt x="675343" y="77227"/>
                    <a:pt x="668223" y="86336"/>
                    <a:pt x="655764" y="84514"/>
                  </a:cubicBezTo>
                  <a:lnTo>
                    <a:pt x="652204" y="84514"/>
                  </a:lnTo>
                  <a:cubicBezTo>
                    <a:pt x="641525" y="93622"/>
                    <a:pt x="630845" y="91801"/>
                    <a:pt x="618386" y="89979"/>
                  </a:cubicBezTo>
                  <a:cubicBezTo>
                    <a:pt x="613046" y="88157"/>
                    <a:pt x="605927" y="89979"/>
                    <a:pt x="598807" y="89979"/>
                  </a:cubicBezTo>
                  <a:cubicBezTo>
                    <a:pt x="593467" y="89979"/>
                    <a:pt x="588128" y="89979"/>
                    <a:pt x="582788" y="86336"/>
                  </a:cubicBezTo>
                  <a:cubicBezTo>
                    <a:pt x="575668" y="82692"/>
                    <a:pt x="568549" y="77227"/>
                    <a:pt x="561429" y="73584"/>
                  </a:cubicBezTo>
                  <a:cubicBezTo>
                    <a:pt x="554309" y="69941"/>
                    <a:pt x="545410" y="69941"/>
                    <a:pt x="545410" y="57189"/>
                  </a:cubicBezTo>
                  <a:cubicBezTo>
                    <a:pt x="545410" y="55368"/>
                    <a:pt x="541850" y="53546"/>
                    <a:pt x="541850" y="51724"/>
                  </a:cubicBezTo>
                  <a:cubicBezTo>
                    <a:pt x="529391" y="62654"/>
                    <a:pt x="518711" y="71763"/>
                    <a:pt x="508032" y="80871"/>
                  </a:cubicBezTo>
                  <a:cubicBezTo>
                    <a:pt x="502692" y="86336"/>
                    <a:pt x="495573" y="93622"/>
                    <a:pt x="499133" y="102730"/>
                  </a:cubicBezTo>
                  <a:cubicBezTo>
                    <a:pt x="499133" y="104552"/>
                    <a:pt x="497353" y="106374"/>
                    <a:pt x="497353" y="108195"/>
                  </a:cubicBezTo>
                  <a:cubicBezTo>
                    <a:pt x="495573" y="111839"/>
                    <a:pt x="493793" y="115482"/>
                    <a:pt x="490233" y="117304"/>
                  </a:cubicBezTo>
                  <a:cubicBezTo>
                    <a:pt x="486673" y="122769"/>
                    <a:pt x="483113" y="128234"/>
                    <a:pt x="479554" y="135520"/>
                  </a:cubicBezTo>
                  <a:lnTo>
                    <a:pt x="468874" y="146450"/>
                  </a:lnTo>
                  <a:cubicBezTo>
                    <a:pt x="465314" y="151915"/>
                    <a:pt x="461755" y="157380"/>
                    <a:pt x="456415" y="161023"/>
                  </a:cubicBezTo>
                  <a:cubicBezTo>
                    <a:pt x="443956" y="171953"/>
                    <a:pt x="431496" y="182883"/>
                    <a:pt x="417257" y="193813"/>
                  </a:cubicBezTo>
                  <a:cubicBezTo>
                    <a:pt x="410137" y="201099"/>
                    <a:pt x="401238" y="206564"/>
                    <a:pt x="394118" y="213851"/>
                  </a:cubicBezTo>
                  <a:cubicBezTo>
                    <a:pt x="381659" y="224781"/>
                    <a:pt x="367420" y="233889"/>
                    <a:pt x="360300" y="250284"/>
                  </a:cubicBezTo>
                  <a:cubicBezTo>
                    <a:pt x="360300" y="252105"/>
                    <a:pt x="356740" y="253927"/>
                    <a:pt x="354960" y="255749"/>
                  </a:cubicBezTo>
                  <a:cubicBezTo>
                    <a:pt x="346061" y="263035"/>
                    <a:pt x="331822" y="263035"/>
                    <a:pt x="331822" y="277608"/>
                  </a:cubicBezTo>
                  <a:cubicBezTo>
                    <a:pt x="317582" y="277608"/>
                    <a:pt x="310463" y="288538"/>
                    <a:pt x="303343" y="297647"/>
                  </a:cubicBezTo>
                  <a:cubicBezTo>
                    <a:pt x="298004" y="304933"/>
                    <a:pt x="292664" y="314041"/>
                    <a:pt x="285544" y="319506"/>
                  </a:cubicBezTo>
                  <a:cubicBezTo>
                    <a:pt x="278425" y="323150"/>
                    <a:pt x="269525" y="321328"/>
                    <a:pt x="260626" y="321328"/>
                  </a:cubicBezTo>
                  <a:cubicBezTo>
                    <a:pt x="257066" y="321328"/>
                    <a:pt x="253506" y="321328"/>
                    <a:pt x="253506" y="323150"/>
                  </a:cubicBezTo>
                  <a:cubicBezTo>
                    <a:pt x="246386" y="330436"/>
                    <a:pt x="237487" y="335901"/>
                    <a:pt x="232147" y="345009"/>
                  </a:cubicBezTo>
                  <a:cubicBezTo>
                    <a:pt x="226808" y="354118"/>
                    <a:pt x="221468" y="359582"/>
                    <a:pt x="212568" y="361404"/>
                  </a:cubicBezTo>
                  <a:cubicBezTo>
                    <a:pt x="203669" y="363226"/>
                    <a:pt x="194769" y="372334"/>
                    <a:pt x="182310" y="366869"/>
                  </a:cubicBezTo>
                  <a:cubicBezTo>
                    <a:pt x="171631" y="363226"/>
                    <a:pt x="159171" y="366869"/>
                    <a:pt x="152052" y="359582"/>
                  </a:cubicBezTo>
                  <a:cubicBezTo>
                    <a:pt x="137812" y="361404"/>
                    <a:pt x="127133" y="365047"/>
                    <a:pt x="114674" y="366869"/>
                  </a:cubicBezTo>
                  <a:cubicBezTo>
                    <a:pt x="100434" y="370512"/>
                    <a:pt x="84415" y="368691"/>
                    <a:pt x="71956" y="379621"/>
                  </a:cubicBezTo>
                  <a:cubicBezTo>
                    <a:pt x="61277" y="388729"/>
                    <a:pt x="52377" y="397837"/>
                    <a:pt x="36358" y="396015"/>
                  </a:cubicBezTo>
                  <a:cubicBezTo>
                    <a:pt x="38138" y="406945"/>
                    <a:pt x="39918" y="416054"/>
                    <a:pt x="41698" y="426983"/>
                  </a:cubicBezTo>
                  <a:cubicBezTo>
                    <a:pt x="45258" y="456130"/>
                    <a:pt x="48817" y="485276"/>
                    <a:pt x="50597" y="514422"/>
                  </a:cubicBezTo>
                  <a:cubicBezTo>
                    <a:pt x="55937" y="550855"/>
                    <a:pt x="57717" y="585467"/>
                    <a:pt x="54157" y="620078"/>
                  </a:cubicBezTo>
                  <a:cubicBezTo>
                    <a:pt x="50597" y="669262"/>
                    <a:pt x="34578" y="2352462"/>
                    <a:pt x="18559" y="2398004"/>
                  </a:cubicBezTo>
                  <a:lnTo>
                    <a:pt x="2540" y="2436258"/>
                  </a:lnTo>
                  <a:cubicBezTo>
                    <a:pt x="0" y="2445366"/>
                    <a:pt x="4320" y="2450831"/>
                    <a:pt x="13219" y="2452653"/>
                  </a:cubicBezTo>
                  <a:cubicBezTo>
                    <a:pt x="23899" y="2454475"/>
                    <a:pt x="27459" y="2461761"/>
                    <a:pt x="31018" y="2470870"/>
                  </a:cubicBezTo>
                  <a:cubicBezTo>
                    <a:pt x="34578" y="2485443"/>
                    <a:pt x="29238" y="2500016"/>
                    <a:pt x="36358" y="2514589"/>
                  </a:cubicBezTo>
                  <a:cubicBezTo>
                    <a:pt x="39918" y="2521876"/>
                    <a:pt x="36358" y="2534627"/>
                    <a:pt x="34578" y="2545557"/>
                  </a:cubicBezTo>
                  <a:cubicBezTo>
                    <a:pt x="32798" y="2560130"/>
                    <a:pt x="36358" y="2574703"/>
                    <a:pt x="41698" y="2587455"/>
                  </a:cubicBezTo>
                  <a:cubicBezTo>
                    <a:pt x="54157" y="2609315"/>
                    <a:pt x="55937" y="2634818"/>
                    <a:pt x="55937" y="2658499"/>
                  </a:cubicBezTo>
                  <a:cubicBezTo>
                    <a:pt x="55937" y="2663964"/>
                    <a:pt x="57717" y="2669429"/>
                    <a:pt x="59497" y="2673072"/>
                  </a:cubicBezTo>
                  <a:cubicBezTo>
                    <a:pt x="63057" y="2676716"/>
                    <a:pt x="70176" y="2680359"/>
                    <a:pt x="77296" y="2682181"/>
                  </a:cubicBezTo>
                  <a:lnTo>
                    <a:pt x="120013" y="2704040"/>
                  </a:lnTo>
                  <a:cubicBezTo>
                    <a:pt x="139592" y="2714970"/>
                    <a:pt x="155611" y="2713148"/>
                    <a:pt x="173410" y="2700397"/>
                  </a:cubicBezTo>
                  <a:cubicBezTo>
                    <a:pt x="175190" y="2698575"/>
                    <a:pt x="180530" y="2696753"/>
                    <a:pt x="182310" y="2696753"/>
                  </a:cubicBezTo>
                  <a:cubicBezTo>
                    <a:pt x="194769" y="2698575"/>
                    <a:pt x="207229" y="2698575"/>
                    <a:pt x="217908" y="2709505"/>
                  </a:cubicBezTo>
                  <a:cubicBezTo>
                    <a:pt x="230367" y="2720435"/>
                    <a:pt x="248166" y="2727722"/>
                    <a:pt x="262406" y="2736830"/>
                  </a:cubicBezTo>
                  <a:cubicBezTo>
                    <a:pt x="271305" y="2742294"/>
                    <a:pt x="281984" y="2749581"/>
                    <a:pt x="287324" y="2756868"/>
                  </a:cubicBezTo>
                  <a:cubicBezTo>
                    <a:pt x="290884" y="2760511"/>
                    <a:pt x="294444" y="2764155"/>
                    <a:pt x="298004" y="2765976"/>
                  </a:cubicBezTo>
                  <a:cubicBezTo>
                    <a:pt x="317582" y="2773263"/>
                    <a:pt x="328262" y="2791479"/>
                    <a:pt x="340721" y="2806052"/>
                  </a:cubicBezTo>
                  <a:cubicBezTo>
                    <a:pt x="351401" y="2818804"/>
                    <a:pt x="365640" y="2826090"/>
                    <a:pt x="381659" y="2827912"/>
                  </a:cubicBezTo>
                  <a:cubicBezTo>
                    <a:pt x="399458" y="2831555"/>
                    <a:pt x="417257" y="2833377"/>
                    <a:pt x="435056" y="2837020"/>
                  </a:cubicBezTo>
                  <a:cubicBezTo>
                    <a:pt x="442176" y="2838842"/>
                    <a:pt x="451075" y="2840663"/>
                    <a:pt x="458195" y="2844307"/>
                  </a:cubicBezTo>
                  <a:cubicBezTo>
                    <a:pt x="467094" y="2847950"/>
                    <a:pt x="475994" y="2847950"/>
                    <a:pt x="483113" y="2853415"/>
                  </a:cubicBezTo>
                  <a:cubicBezTo>
                    <a:pt x="493793" y="2862523"/>
                    <a:pt x="504472" y="2867988"/>
                    <a:pt x="518711" y="2864345"/>
                  </a:cubicBezTo>
                  <a:cubicBezTo>
                    <a:pt x="524051" y="2862523"/>
                    <a:pt x="531171" y="2866167"/>
                    <a:pt x="536510" y="2867988"/>
                  </a:cubicBezTo>
                  <a:cubicBezTo>
                    <a:pt x="538290" y="2867988"/>
                    <a:pt x="540070" y="2869810"/>
                    <a:pt x="541850" y="2869810"/>
                  </a:cubicBezTo>
                  <a:cubicBezTo>
                    <a:pt x="561429" y="2871632"/>
                    <a:pt x="579228" y="2867988"/>
                    <a:pt x="597027" y="2864345"/>
                  </a:cubicBezTo>
                  <a:cubicBezTo>
                    <a:pt x="604147" y="2862523"/>
                    <a:pt x="611266" y="2860701"/>
                    <a:pt x="618386" y="2857058"/>
                  </a:cubicBezTo>
                  <a:cubicBezTo>
                    <a:pt x="637965" y="2847950"/>
                    <a:pt x="657544" y="2838842"/>
                    <a:pt x="675343" y="2827912"/>
                  </a:cubicBezTo>
                  <a:cubicBezTo>
                    <a:pt x="687802" y="2820625"/>
                    <a:pt x="700261" y="2813339"/>
                    <a:pt x="714501" y="2820625"/>
                  </a:cubicBezTo>
                  <a:lnTo>
                    <a:pt x="721620" y="2820625"/>
                  </a:lnTo>
                  <a:cubicBezTo>
                    <a:pt x="734080" y="2820625"/>
                    <a:pt x="746539" y="2818804"/>
                    <a:pt x="757218" y="2816982"/>
                  </a:cubicBezTo>
                  <a:cubicBezTo>
                    <a:pt x="758998" y="2816982"/>
                    <a:pt x="762558" y="2816982"/>
                    <a:pt x="762558" y="2815160"/>
                  </a:cubicBezTo>
                  <a:cubicBezTo>
                    <a:pt x="767898" y="2807874"/>
                    <a:pt x="776797" y="2807874"/>
                    <a:pt x="785697" y="2806052"/>
                  </a:cubicBezTo>
                  <a:cubicBezTo>
                    <a:pt x="799936" y="2804231"/>
                    <a:pt x="814175" y="2804231"/>
                    <a:pt x="824855" y="2795122"/>
                  </a:cubicBezTo>
                  <a:cubicBezTo>
                    <a:pt x="835534" y="2787836"/>
                    <a:pt x="846213" y="2786014"/>
                    <a:pt x="858673" y="2784192"/>
                  </a:cubicBezTo>
                  <a:cubicBezTo>
                    <a:pt x="860453" y="2784192"/>
                    <a:pt x="864012" y="2782371"/>
                    <a:pt x="865792" y="2782371"/>
                  </a:cubicBezTo>
                  <a:cubicBezTo>
                    <a:pt x="874692" y="2780549"/>
                    <a:pt x="883591" y="2775084"/>
                    <a:pt x="890711" y="2776906"/>
                  </a:cubicBezTo>
                  <a:cubicBezTo>
                    <a:pt x="906730" y="2780549"/>
                    <a:pt x="913850" y="2775084"/>
                    <a:pt x="924529" y="2760511"/>
                  </a:cubicBezTo>
                  <a:cubicBezTo>
                    <a:pt x="926309" y="2756868"/>
                    <a:pt x="931649" y="2755046"/>
                    <a:pt x="935208" y="2753224"/>
                  </a:cubicBezTo>
                  <a:cubicBezTo>
                    <a:pt x="944108" y="2751403"/>
                    <a:pt x="953007" y="2753224"/>
                    <a:pt x="961907" y="2751403"/>
                  </a:cubicBezTo>
                  <a:cubicBezTo>
                    <a:pt x="967247" y="2751403"/>
                    <a:pt x="972586" y="2745938"/>
                    <a:pt x="976146" y="2745938"/>
                  </a:cubicBezTo>
                  <a:cubicBezTo>
                    <a:pt x="990385" y="2747759"/>
                    <a:pt x="1006405" y="2742294"/>
                    <a:pt x="1018864" y="2751403"/>
                  </a:cubicBezTo>
                  <a:cubicBezTo>
                    <a:pt x="1020644" y="2753224"/>
                    <a:pt x="1024204" y="2753224"/>
                    <a:pt x="1027763" y="2753224"/>
                  </a:cubicBezTo>
                  <a:cubicBezTo>
                    <a:pt x="1050902" y="2755046"/>
                    <a:pt x="1070481" y="2762333"/>
                    <a:pt x="1086500" y="2776906"/>
                  </a:cubicBezTo>
                  <a:cubicBezTo>
                    <a:pt x="1091840" y="2782371"/>
                    <a:pt x="1098959" y="2786014"/>
                    <a:pt x="1104299" y="2789657"/>
                  </a:cubicBezTo>
                  <a:cubicBezTo>
                    <a:pt x="1109639" y="2793301"/>
                    <a:pt x="1116758" y="2793301"/>
                    <a:pt x="1122098" y="2795122"/>
                  </a:cubicBezTo>
                  <a:cubicBezTo>
                    <a:pt x="1127438" y="2796944"/>
                    <a:pt x="1130998" y="2798766"/>
                    <a:pt x="1136337" y="2798766"/>
                  </a:cubicBezTo>
                  <a:cubicBezTo>
                    <a:pt x="1145237" y="2798766"/>
                    <a:pt x="1152356" y="2802409"/>
                    <a:pt x="1157696" y="2809696"/>
                  </a:cubicBezTo>
                  <a:cubicBezTo>
                    <a:pt x="1159476" y="2811517"/>
                    <a:pt x="1161256" y="2813339"/>
                    <a:pt x="1163036" y="2816982"/>
                  </a:cubicBezTo>
                  <a:cubicBezTo>
                    <a:pt x="1161256" y="2822447"/>
                    <a:pt x="1171935" y="2837020"/>
                    <a:pt x="1179055" y="2837020"/>
                  </a:cubicBezTo>
                  <a:cubicBezTo>
                    <a:pt x="1191514" y="2837020"/>
                    <a:pt x="1203974" y="2840663"/>
                    <a:pt x="1214653" y="2849772"/>
                  </a:cubicBezTo>
                  <a:cubicBezTo>
                    <a:pt x="1216433" y="2851593"/>
                    <a:pt x="1219993" y="2851593"/>
                    <a:pt x="1223552" y="2849772"/>
                  </a:cubicBezTo>
                  <a:cubicBezTo>
                    <a:pt x="1228892" y="2847950"/>
                    <a:pt x="1232452" y="2847950"/>
                    <a:pt x="1236012" y="2853415"/>
                  </a:cubicBezTo>
                  <a:cubicBezTo>
                    <a:pt x="1237792" y="2855237"/>
                    <a:pt x="1244911" y="2855237"/>
                    <a:pt x="1248471" y="2855237"/>
                  </a:cubicBezTo>
                  <a:cubicBezTo>
                    <a:pt x="1257371" y="2855237"/>
                    <a:pt x="1268050" y="2853415"/>
                    <a:pt x="1276950" y="2855237"/>
                  </a:cubicBezTo>
                  <a:cubicBezTo>
                    <a:pt x="1292969" y="2857058"/>
                    <a:pt x="1307208" y="2858880"/>
                    <a:pt x="1323227" y="2862523"/>
                  </a:cubicBezTo>
                  <a:cubicBezTo>
                    <a:pt x="1326787" y="2862523"/>
                    <a:pt x="1330347" y="2864345"/>
                    <a:pt x="1332127" y="2866167"/>
                  </a:cubicBezTo>
                  <a:cubicBezTo>
                    <a:pt x="1335686" y="2875275"/>
                    <a:pt x="1344586" y="2875275"/>
                    <a:pt x="1349926" y="2877097"/>
                  </a:cubicBezTo>
                  <a:cubicBezTo>
                    <a:pt x="1355265" y="2878918"/>
                    <a:pt x="1362385" y="2880740"/>
                    <a:pt x="1365945" y="2880740"/>
                  </a:cubicBezTo>
                  <a:cubicBezTo>
                    <a:pt x="1367725" y="2878918"/>
                    <a:pt x="1371284" y="2877097"/>
                    <a:pt x="1374844" y="2873453"/>
                  </a:cubicBezTo>
                  <a:cubicBezTo>
                    <a:pt x="1367725" y="2873453"/>
                    <a:pt x="1364165" y="2875275"/>
                    <a:pt x="1360605" y="2875275"/>
                  </a:cubicBezTo>
                  <a:cubicBezTo>
                    <a:pt x="1367725" y="2866167"/>
                    <a:pt x="1374844" y="2864345"/>
                    <a:pt x="1383744" y="2869810"/>
                  </a:cubicBezTo>
                  <a:cubicBezTo>
                    <a:pt x="1394423" y="2878918"/>
                    <a:pt x="1403323" y="2878918"/>
                    <a:pt x="1415782" y="2869810"/>
                  </a:cubicBezTo>
                  <a:lnTo>
                    <a:pt x="1426461" y="2864345"/>
                  </a:lnTo>
                  <a:lnTo>
                    <a:pt x="1426461" y="2855237"/>
                  </a:lnTo>
                  <a:cubicBezTo>
                    <a:pt x="1431801" y="2857058"/>
                    <a:pt x="1437141" y="2860701"/>
                    <a:pt x="1440701" y="2860701"/>
                  </a:cubicBezTo>
                  <a:cubicBezTo>
                    <a:pt x="1451380" y="2855237"/>
                    <a:pt x="1462059" y="2849772"/>
                    <a:pt x="1470959" y="2842485"/>
                  </a:cubicBezTo>
                  <a:cubicBezTo>
                    <a:pt x="1481638" y="2835198"/>
                    <a:pt x="1490538" y="2826090"/>
                    <a:pt x="1499437" y="2818804"/>
                  </a:cubicBezTo>
                  <a:cubicBezTo>
                    <a:pt x="1501217" y="2818804"/>
                    <a:pt x="1501217" y="2816982"/>
                    <a:pt x="1502997" y="2816982"/>
                  </a:cubicBezTo>
                  <a:cubicBezTo>
                    <a:pt x="1515456" y="2813339"/>
                    <a:pt x="1526136" y="2811517"/>
                    <a:pt x="1538595" y="2807874"/>
                  </a:cubicBezTo>
                  <a:cubicBezTo>
                    <a:pt x="1545715" y="2806052"/>
                    <a:pt x="1551054" y="2802409"/>
                    <a:pt x="1558174" y="2800587"/>
                  </a:cubicBezTo>
                  <a:cubicBezTo>
                    <a:pt x="1563514" y="2798766"/>
                    <a:pt x="1567074" y="2798766"/>
                    <a:pt x="1572413" y="2796944"/>
                  </a:cubicBezTo>
                  <a:lnTo>
                    <a:pt x="1590212" y="2796944"/>
                  </a:lnTo>
                  <a:cubicBezTo>
                    <a:pt x="1593772" y="2796944"/>
                    <a:pt x="1599112" y="2796944"/>
                    <a:pt x="1602672" y="2795122"/>
                  </a:cubicBezTo>
                  <a:cubicBezTo>
                    <a:pt x="1604452" y="2791479"/>
                    <a:pt x="1608011" y="2786014"/>
                    <a:pt x="1609791" y="2786014"/>
                  </a:cubicBezTo>
                  <a:cubicBezTo>
                    <a:pt x="1615131" y="2786014"/>
                    <a:pt x="1618691" y="2789657"/>
                    <a:pt x="1624030" y="2791479"/>
                  </a:cubicBezTo>
                  <a:cubicBezTo>
                    <a:pt x="1625810" y="2791479"/>
                    <a:pt x="1625810" y="2793301"/>
                    <a:pt x="1625810" y="2795122"/>
                  </a:cubicBezTo>
                  <a:cubicBezTo>
                    <a:pt x="1632930" y="2802409"/>
                    <a:pt x="1638270" y="2811517"/>
                    <a:pt x="1645389" y="2818804"/>
                  </a:cubicBezTo>
                  <a:cubicBezTo>
                    <a:pt x="1654289" y="2827912"/>
                    <a:pt x="1663188" y="2827912"/>
                    <a:pt x="1668528" y="2822447"/>
                  </a:cubicBezTo>
                  <a:cubicBezTo>
                    <a:pt x="1677427" y="2815160"/>
                    <a:pt x="1684547" y="2809696"/>
                    <a:pt x="1697007" y="2813339"/>
                  </a:cubicBezTo>
                  <a:cubicBezTo>
                    <a:pt x="1698786" y="2813339"/>
                    <a:pt x="1702346" y="2815160"/>
                    <a:pt x="1704126" y="2813339"/>
                  </a:cubicBezTo>
                  <a:cubicBezTo>
                    <a:pt x="1713026" y="2809696"/>
                    <a:pt x="1723705" y="2806052"/>
                    <a:pt x="1732605" y="2800587"/>
                  </a:cubicBezTo>
                  <a:cubicBezTo>
                    <a:pt x="1737944" y="2798766"/>
                    <a:pt x="1745064" y="2798766"/>
                    <a:pt x="1746844" y="2795122"/>
                  </a:cubicBezTo>
                  <a:cubicBezTo>
                    <a:pt x="1752183" y="2784192"/>
                    <a:pt x="1761083" y="2778728"/>
                    <a:pt x="1769983" y="2771441"/>
                  </a:cubicBezTo>
                  <a:cubicBezTo>
                    <a:pt x="1775322" y="2765976"/>
                    <a:pt x="1780662" y="2758689"/>
                    <a:pt x="1786002" y="2756868"/>
                  </a:cubicBezTo>
                  <a:cubicBezTo>
                    <a:pt x="1798461" y="2753224"/>
                    <a:pt x="1807360" y="2742294"/>
                    <a:pt x="1818040" y="2735008"/>
                  </a:cubicBezTo>
                  <a:cubicBezTo>
                    <a:pt x="1826939" y="2729543"/>
                    <a:pt x="1832279" y="2718613"/>
                    <a:pt x="1841179" y="2716792"/>
                  </a:cubicBezTo>
                  <a:cubicBezTo>
                    <a:pt x="1855418" y="2713148"/>
                    <a:pt x="1866097" y="2704040"/>
                    <a:pt x="1878556" y="2694932"/>
                  </a:cubicBezTo>
                  <a:cubicBezTo>
                    <a:pt x="1885676" y="2689467"/>
                    <a:pt x="1894576" y="2685824"/>
                    <a:pt x="1903475" y="2687645"/>
                  </a:cubicBezTo>
                  <a:cubicBezTo>
                    <a:pt x="1908815" y="2689467"/>
                    <a:pt x="1915934" y="2687645"/>
                    <a:pt x="1919494" y="2685824"/>
                  </a:cubicBezTo>
                  <a:cubicBezTo>
                    <a:pt x="1926614" y="2682181"/>
                    <a:pt x="1933733" y="2676716"/>
                    <a:pt x="1940853" y="2673072"/>
                  </a:cubicBezTo>
                  <a:cubicBezTo>
                    <a:pt x="1946193" y="2669429"/>
                    <a:pt x="1951532" y="2665785"/>
                    <a:pt x="1956872" y="2665785"/>
                  </a:cubicBezTo>
                  <a:cubicBezTo>
                    <a:pt x="1974671" y="2663964"/>
                    <a:pt x="1988910" y="2660320"/>
                    <a:pt x="1997810" y="2642104"/>
                  </a:cubicBezTo>
                  <a:cubicBezTo>
                    <a:pt x="2001370" y="2634818"/>
                    <a:pt x="2019169" y="2625709"/>
                    <a:pt x="2026288" y="2629353"/>
                  </a:cubicBezTo>
                  <a:cubicBezTo>
                    <a:pt x="2038748" y="2634818"/>
                    <a:pt x="2047647" y="2631174"/>
                    <a:pt x="2054767" y="2620244"/>
                  </a:cubicBezTo>
                  <a:cubicBezTo>
                    <a:pt x="2060106" y="2614779"/>
                    <a:pt x="2067226" y="2616601"/>
                    <a:pt x="2072566" y="2620244"/>
                  </a:cubicBezTo>
                  <a:cubicBezTo>
                    <a:pt x="2076125" y="2623888"/>
                    <a:pt x="2079686" y="2625709"/>
                    <a:pt x="2083245" y="2625709"/>
                  </a:cubicBezTo>
                  <a:cubicBezTo>
                    <a:pt x="2095704" y="2627531"/>
                    <a:pt x="2109944" y="2625709"/>
                    <a:pt x="2122403" y="2627531"/>
                  </a:cubicBezTo>
                  <a:cubicBezTo>
                    <a:pt x="2133082" y="2629353"/>
                    <a:pt x="2143762" y="2625709"/>
                    <a:pt x="2150882" y="2618423"/>
                  </a:cubicBezTo>
                  <a:cubicBezTo>
                    <a:pt x="2158001" y="2611136"/>
                    <a:pt x="2163341" y="2611136"/>
                    <a:pt x="2174020" y="2614779"/>
                  </a:cubicBezTo>
                  <a:cubicBezTo>
                    <a:pt x="2182920" y="2618423"/>
                    <a:pt x="2190039" y="2627531"/>
                    <a:pt x="2202499" y="2625709"/>
                  </a:cubicBezTo>
                  <a:cubicBezTo>
                    <a:pt x="2213178" y="2623888"/>
                    <a:pt x="2225637" y="2629353"/>
                    <a:pt x="2238097" y="2623888"/>
                  </a:cubicBezTo>
                  <a:lnTo>
                    <a:pt x="2245216" y="2623888"/>
                  </a:lnTo>
                  <a:cubicBezTo>
                    <a:pt x="2255896" y="2627531"/>
                    <a:pt x="2266575" y="2629353"/>
                    <a:pt x="2275475" y="2638461"/>
                  </a:cubicBezTo>
                  <a:cubicBezTo>
                    <a:pt x="2286154" y="2647569"/>
                    <a:pt x="2287934" y="2580168"/>
                    <a:pt x="2298613" y="2587455"/>
                  </a:cubicBezTo>
                  <a:cubicBezTo>
                    <a:pt x="2314632" y="2598385"/>
                    <a:pt x="2311073" y="2587455"/>
                    <a:pt x="2327092" y="2596563"/>
                  </a:cubicBezTo>
                  <a:cubicBezTo>
                    <a:pt x="2339551" y="2602028"/>
                    <a:pt x="2334211" y="2581990"/>
                    <a:pt x="2348450" y="2585633"/>
                  </a:cubicBezTo>
                  <a:cubicBezTo>
                    <a:pt x="2350230" y="2585633"/>
                    <a:pt x="2371589" y="2600206"/>
                    <a:pt x="2371589" y="2598385"/>
                  </a:cubicBezTo>
                  <a:cubicBezTo>
                    <a:pt x="2380489" y="2592920"/>
                    <a:pt x="2389388" y="2538270"/>
                    <a:pt x="2398288" y="2540092"/>
                  </a:cubicBezTo>
                  <a:cubicBezTo>
                    <a:pt x="2416087" y="2545557"/>
                    <a:pt x="2432106" y="2541913"/>
                    <a:pt x="2448125" y="2534627"/>
                  </a:cubicBezTo>
                  <a:cubicBezTo>
                    <a:pt x="2457024" y="2530984"/>
                    <a:pt x="2471264" y="2518232"/>
                    <a:pt x="2478383" y="2523697"/>
                  </a:cubicBezTo>
                  <a:cubicBezTo>
                    <a:pt x="2490843" y="2532805"/>
                    <a:pt x="2503302" y="2536449"/>
                    <a:pt x="2517541" y="2538270"/>
                  </a:cubicBezTo>
                  <a:cubicBezTo>
                    <a:pt x="2519321" y="2538270"/>
                    <a:pt x="2521101" y="2540092"/>
                    <a:pt x="2522881" y="2541913"/>
                  </a:cubicBezTo>
                  <a:cubicBezTo>
                    <a:pt x="2528221" y="2549200"/>
                    <a:pt x="2553139" y="2529162"/>
                    <a:pt x="2558479" y="2536449"/>
                  </a:cubicBezTo>
                  <a:cubicBezTo>
                    <a:pt x="2565599" y="2547378"/>
                    <a:pt x="2572718" y="2558308"/>
                    <a:pt x="2579838" y="2567417"/>
                  </a:cubicBezTo>
                  <a:cubicBezTo>
                    <a:pt x="2583398" y="2571060"/>
                    <a:pt x="2588737" y="2572882"/>
                    <a:pt x="2590517" y="2576525"/>
                  </a:cubicBezTo>
                  <a:cubicBezTo>
                    <a:pt x="2592297" y="2585633"/>
                    <a:pt x="2595857" y="2589276"/>
                    <a:pt x="2604757" y="2589276"/>
                  </a:cubicBezTo>
                  <a:cubicBezTo>
                    <a:pt x="2610096" y="2589276"/>
                    <a:pt x="2615436" y="2591098"/>
                    <a:pt x="2618996" y="2594741"/>
                  </a:cubicBezTo>
                  <a:cubicBezTo>
                    <a:pt x="2627895" y="2600206"/>
                    <a:pt x="2635015" y="2605671"/>
                    <a:pt x="2642134" y="2611136"/>
                  </a:cubicBezTo>
                  <a:cubicBezTo>
                    <a:pt x="2651034" y="2616601"/>
                    <a:pt x="2659933" y="2622066"/>
                    <a:pt x="2663493" y="2631174"/>
                  </a:cubicBezTo>
                  <a:cubicBezTo>
                    <a:pt x="2665273" y="2634818"/>
                    <a:pt x="2667053" y="2636639"/>
                    <a:pt x="2668833" y="2638461"/>
                  </a:cubicBezTo>
                  <a:cubicBezTo>
                    <a:pt x="2675953" y="2645747"/>
                    <a:pt x="2683072" y="2651212"/>
                    <a:pt x="2690192" y="2658499"/>
                  </a:cubicBezTo>
                  <a:cubicBezTo>
                    <a:pt x="2700871" y="2667607"/>
                    <a:pt x="2709770" y="2678537"/>
                    <a:pt x="2720450" y="2687645"/>
                  </a:cubicBezTo>
                  <a:cubicBezTo>
                    <a:pt x="2724010" y="2689467"/>
                    <a:pt x="2727570" y="2693110"/>
                    <a:pt x="2731129" y="2694932"/>
                  </a:cubicBezTo>
                  <a:cubicBezTo>
                    <a:pt x="2738249" y="2698575"/>
                    <a:pt x="2745369" y="2702218"/>
                    <a:pt x="2750708" y="2707683"/>
                  </a:cubicBezTo>
                  <a:cubicBezTo>
                    <a:pt x="2756048" y="2713148"/>
                    <a:pt x="2780967" y="2680359"/>
                    <a:pt x="2784526" y="2687645"/>
                  </a:cubicBezTo>
                  <a:cubicBezTo>
                    <a:pt x="2784526" y="2689467"/>
                    <a:pt x="2786306" y="2689467"/>
                    <a:pt x="2788086" y="2689467"/>
                  </a:cubicBezTo>
                  <a:cubicBezTo>
                    <a:pt x="2798766" y="2698575"/>
                    <a:pt x="2809445" y="2694932"/>
                    <a:pt x="2820124" y="2691289"/>
                  </a:cubicBezTo>
                  <a:cubicBezTo>
                    <a:pt x="2823684" y="2689467"/>
                    <a:pt x="2827244" y="2687645"/>
                    <a:pt x="2829024" y="2689467"/>
                  </a:cubicBezTo>
                  <a:cubicBezTo>
                    <a:pt x="2841483" y="2694932"/>
                    <a:pt x="2850383" y="2707683"/>
                    <a:pt x="2866402" y="2709505"/>
                  </a:cubicBezTo>
                  <a:cubicBezTo>
                    <a:pt x="2866402" y="2709505"/>
                    <a:pt x="2868182" y="2709505"/>
                    <a:pt x="2868182" y="2711327"/>
                  </a:cubicBezTo>
                  <a:cubicBezTo>
                    <a:pt x="2871742" y="2722257"/>
                    <a:pt x="2882421" y="2722257"/>
                    <a:pt x="2891320" y="2724078"/>
                  </a:cubicBezTo>
                  <a:cubicBezTo>
                    <a:pt x="2896660" y="2724078"/>
                    <a:pt x="2902000" y="2725900"/>
                    <a:pt x="2905560" y="2727722"/>
                  </a:cubicBezTo>
                  <a:cubicBezTo>
                    <a:pt x="2916239" y="2733186"/>
                    <a:pt x="2926918" y="2740473"/>
                    <a:pt x="2939378" y="2744116"/>
                  </a:cubicBezTo>
                  <a:cubicBezTo>
                    <a:pt x="2955397" y="2749581"/>
                    <a:pt x="2971416" y="2753224"/>
                    <a:pt x="2983876" y="2762333"/>
                  </a:cubicBezTo>
                  <a:cubicBezTo>
                    <a:pt x="2985655" y="2762333"/>
                    <a:pt x="2987435" y="2762333"/>
                    <a:pt x="2987435" y="2764155"/>
                  </a:cubicBezTo>
                  <a:cubicBezTo>
                    <a:pt x="2992775" y="2767798"/>
                    <a:pt x="3001675" y="2769619"/>
                    <a:pt x="3005234" y="2775084"/>
                  </a:cubicBezTo>
                  <a:cubicBezTo>
                    <a:pt x="3010574" y="2786014"/>
                    <a:pt x="3024813" y="2784192"/>
                    <a:pt x="3031933" y="2793301"/>
                  </a:cubicBezTo>
                  <a:lnTo>
                    <a:pt x="3033713" y="2793301"/>
                  </a:lnTo>
                  <a:cubicBezTo>
                    <a:pt x="3040832" y="2793301"/>
                    <a:pt x="3047952" y="2795122"/>
                    <a:pt x="3056851" y="2795122"/>
                  </a:cubicBezTo>
                  <a:cubicBezTo>
                    <a:pt x="3060411" y="2793301"/>
                    <a:pt x="3065751" y="2789657"/>
                    <a:pt x="3069311" y="2789657"/>
                  </a:cubicBezTo>
                  <a:cubicBezTo>
                    <a:pt x="3085330" y="2795122"/>
                    <a:pt x="3101349" y="2795122"/>
                    <a:pt x="3112028" y="2780549"/>
                  </a:cubicBezTo>
                  <a:cubicBezTo>
                    <a:pt x="3113808" y="2778728"/>
                    <a:pt x="3117368" y="2778728"/>
                    <a:pt x="3120928" y="2778728"/>
                  </a:cubicBezTo>
                  <a:lnTo>
                    <a:pt x="3135167" y="2778728"/>
                  </a:lnTo>
                  <a:cubicBezTo>
                    <a:pt x="3151186" y="2775084"/>
                    <a:pt x="3165426" y="2771441"/>
                    <a:pt x="3181445" y="2769619"/>
                  </a:cubicBezTo>
                  <a:cubicBezTo>
                    <a:pt x="3188564" y="2767798"/>
                    <a:pt x="3197464" y="2771441"/>
                    <a:pt x="3204583" y="2773263"/>
                  </a:cubicBezTo>
                  <a:cubicBezTo>
                    <a:pt x="3211703" y="2775084"/>
                    <a:pt x="3218823" y="2775084"/>
                    <a:pt x="3225942" y="2775084"/>
                  </a:cubicBezTo>
                  <a:cubicBezTo>
                    <a:pt x="3234842" y="2775084"/>
                    <a:pt x="3241961" y="2771441"/>
                    <a:pt x="3250861" y="2771441"/>
                  </a:cubicBezTo>
                  <a:cubicBezTo>
                    <a:pt x="3257980" y="2769619"/>
                    <a:pt x="3266880" y="2769619"/>
                    <a:pt x="3273999" y="2767798"/>
                  </a:cubicBezTo>
                  <a:cubicBezTo>
                    <a:pt x="3290019" y="2764155"/>
                    <a:pt x="3304258" y="2760511"/>
                    <a:pt x="3320277" y="2758689"/>
                  </a:cubicBezTo>
                  <a:cubicBezTo>
                    <a:pt x="3330957" y="2696753"/>
                    <a:pt x="3329176" y="2623888"/>
                    <a:pt x="3329176" y="2549200"/>
                  </a:cubicBezTo>
                  <a:close/>
                </a:path>
              </a:pathLst>
            </a:custGeom>
            <a:blipFill>
              <a:blip r:embed="rId4"/>
              <a:stretch>
                <a:fillRect l="-26549" t="0" r="-26549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8502641" y="3625343"/>
            <a:ext cx="8589845" cy="5947282"/>
          </a:xfrm>
          <a:custGeom>
            <a:avLst/>
            <a:gdLst/>
            <a:ahLst/>
            <a:cxnLst/>
            <a:rect r="r" b="b" t="t" l="l"/>
            <a:pathLst>
              <a:path h="5947282" w="8589845">
                <a:moveTo>
                  <a:pt x="0" y="0"/>
                </a:moveTo>
                <a:lnTo>
                  <a:pt x="8589845" y="0"/>
                </a:lnTo>
                <a:lnTo>
                  <a:pt x="8589845" y="5947282"/>
                </a:lnTo>
                <a:lnTo>
                  <a:pt x="0" y="59472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321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2199625">
            <a:off x="6599233" y="-850374"/>
            <a:ext cx="5369631" cy="1543769"/>
          </a:xfrm>
          <a:custGeom>
            <a:avLst/>
            <a:gdLst/>
            <a:ahLst/>
            <a:cxnLst/>
            <a:rect r="r" b="b" t="t" l="l"/>
            <a:pathLst>
              <a:path h="1543769" w="5369631">
                <a:moveTo>
                  <a:pt x="5369631" y="0"/>
                </a:moveTo>
                <a:lnTo>
                  <a:pt x="0" y="0"/>
                </a:lnTo>
                <a:lnTo>
                  <a:pt x="0" y="1543769"/>
                </a:lnTo>
                <a:lnTo>
                  <a:pt x="5369631" y="1543769"/>
                </a:lnTo>
                <a:lnTo>
                  <a:pt x="536963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706283" y="3838775"/>
            <a:ext cx="1643177" cy="2299612"/>
          </a:xfrm>
          <a:custGeom>
            <a:avLst/>
            <a:gdLst/>
            <a:ahLst/>
            <a:cxnLst/>
            <a:rect r="r" b="b" t="t" l="l"/>
            <a:pathLst>
              <a:path h="2299612" w="1643177">
                <a:moveTo>
                  <a:pt x="0" y="0"/>
                </a:moveTo>
                <a:lnTo>
                  <a:pt x="1643178" y="0"/>
                </a:lnTo>
                <a:lnTo>
                  <a:pt x="1643178" y="2299612"/>
                </a:lnTo>
                <a:lnTo>
                  <a:pt x="0" y="2299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822851" y="6142783"/>
            <a:ext cx="6213100" cy="1652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479"/>
              </a:lnSpc>
            </a:pPr>
            <a:r>
              <a:rPr lang="en-US" sz="3199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Take time to be still. Ask God a question, and listen quietly.</a:t>
            </a:r>
          </a:p>
          <a:p>
            <a:pPr algn="just" marL="0" indent="0" lvl="0">
              <a:lnSpc>
                <a:spcPts val="4479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0205252" y="4883806"/>
            <a:ext cx="5830698" cy="1943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b="true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Listening Prayer:</a:t>
            </a:r>
          </a:p>
          <a:p>
            <a:pPr algn="l">
              <a:lnSpc>
                <a:spcPts val="7840"/>
              </a:lnSpc>
            </a:pP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5312916" y="7075191"/>
            <a:ext cx="3161630" cy="2776736"/>
          </a:xfrm>
          <a:custGeom>
            <a:avLst/>
            <a:gdLst/>
            <a:ahLst/>
            <a:cxnLst/>
            <a:rect r="r" b="b" t="t" l="l"/>
            <a:pathLst>
              <a:path h="2776736" w="3161630">
                <a:moveTo>
                  <a:pt x="0" y="0"/>
                </a:moveTo>
                <a:lnTo>
                  <a:pt x="3161631" y="0"/>
                </a:lnTo>
                <a:lnTo>
                  <a:pt x="3161631" y="2776737"/>
                </a:lnTo>
                <a:lnTo>
                  <a:pt x="0" y="27767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1294567" y="-1423418"/>
            <a:ext cx="4646534" cy="4114800"/>
          </a:xfrm>
          <a:custGeom>
            <a:avLst/>
            <a:gdLst/>
            <a:ahLst/>
            <a:cxnLst/>
            <a:rect r="r" b="b" t="t" l="l"/>
            <a:pathLst>
              <a:path h="4114800" w="4646534">
                <a:moveTo>
                  <a:pt x="0" y="0"/>
                </a:moveTo>
                <a:lnTo>
                  <a:pt x="4646534" y="0"/>
                </a:lnTo>
                <a:lnTo>
                  <a:pt x="4646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6039000">
            <a:off x="348113" y="6978040"/>
            <a:ext cx="2304288" cy="4114800"/>
          </a:xfrm>
          <a:custGeom>
            <a:avLst/>
            <a:gdLst/>
            <a:ahLst/>
            <a:cxnLst/>
            <a:rect r="r" b="b" t="t" l="l"/>
            <a:pathLst>
              <a:path h="4114800" w="2304288">
                <a:moveTo>
                  <a:pt x="0" y="0"/>
                </a:moveTo>
                <a:lnTo>
                  <a:pt x="2304288" y="0"/>
                </a:lnTo>
                <a:lnTo>
                  <a:pt x="2304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75914" y="569923"/>
            <a:ext cx="1330452" cy="917553"/>
          </a:xfrm>
          <a:custGeom>
            <a:avLst/>
            <a:gdLst/>
            <a:ahLst/>
            <a:cxnLst/>
            <a:rect r="r" b="b" t="t" l="l"/>
            <a:pathLst>
              <a:path h="917553" w="1330452">
                <a:moveTo>
                  <a:pt x="0" y="0"/>
                </a:moveTo>
                <a:lnTo>
                  <a:pt x="1330452" y="0"/>
                </a:lnTo>
                <a:lnTo>
                  <a:pt x="1330452" y="917554"/>
                </a:lnTo>
                <a:lnTo>
                  <a:pt x="0" y="91755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B6AB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35174" y="3386424"/>
            <a:ext cx="10324368" cy="7148199"/>
          </a:xfrm>
          <a:custGeom>
            <a:avLst/>
            <a:gdLst/>
            <a:ahLst/>
            <a:cxnLst/>
            <a:rect r="r" b="b" t="t" l="l"/>
            <a:pathLst>
              <a:path h="7148199" w="10324368">
                <a:moveTo>
                  <a:pt x="0" y="0"/>
                </a:moveTo>
                <a:lnTo>
                  <a:pt x="10324368" y="0"/>
                </a:lnTo>
                <a:lnTo>
                  <a:pt x="10324368" y="7148199"/>
                </a:lnTo>
                <a:lnTo>
                  <a:pt x="0" y="71481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21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580748" y="-86533"/>
            <a:ext cx="8707252" cy="10460067"/>
            <a:chOff x="0" y="0"/>
            <a:chExt cx="5053231" cy="607047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81534" y="-15367"/>
              <a:ext cx="5137814" cy="6097397"/>
            </a:xfrm>
            <a:custGeom>
              <a:avLst/>
              <a:gdLst/>
              <a:ahLst/>
              <a:cxnLst/>
              <a:rect r="r" b="b" t="t" l="l"/>
              <a:pathLst>
                <a:path h="6097397" w="5137814">
                  <a:moveTo>
                    <a:pt x="5134765" y="6069076"/>
                  </a:moveTo>
                  <a:cubicBezTo>
                    <a:pt x="4921006" y="6097397"/>
                    <a:pt x="4732270" y="6084316"/>
                    <a:pt x="4516585" y="6070346"/>
                  </a:cubicBezTo>
                  <a:cubicBezTo>
                    <a:pt x="3325307" y="6093968"/>
                    <a:pt x="1808933" y="6076442"/>
                    <a:pt x="546840" y="6074029"/>
                  </a:cubicBezTo>
                  <a:cubicBezTo>
                    <a:pt x="497909" y="6095619"/>
                    <a:pt x="516955" y="6024499"/>
                    <a:pt x="501252" y="5996559"/>
                  </a:cubicBezTo>
                  <a:cubicBezTo>
                    <a:pt x="458399" y="5947410"/>
                    <a:pt x="421928" y="5901309"/>
                    <a:pt x="403591" y="5839079"/>
                  </a:cubicBezTo>
                  <a:cubicBezTo>
                    <a:pt x="438441" y="5542915"/>
                    <a:pt x="489196" y="5645531"/>
                    <a:pt x="429222" y="5450840"/>
                  </a:cubicBezTo>
                  <a:cubicBezTo>
                    <a:pt x="469745" y="5359908"/>
                    <a:pt x="440163" y="5239004"/>
                    <a:pt x="397006" y="5195189"/>
                  </a:cubicBezTo>
                  <a:cubicBezTo>
                    <a:pt x="355571" y="5033772"/>
                    <a:pt x="387990" y="5138420"/>
                    <a:pt x="340882" y="5050028"/>
                  </a:cubicBezTo>
                  <a:cubicBezTo>
                    <a:pt x="278780" y="5023231"/>
                    <a:pt x="349189" y="4987798"/>
                    <a:pt x="320721" y="4967859"/>
                  </a:cubicBezTo>
                  <a:cubicBezTo>
                    <a:pt x="259532" y="4821682"/>
                    <a:pt x="213538" y="4761230"/>
                    <a:pt x="148498" y="4662043"/>
                  </a:cubicBezTo>
                  <a:cubicBezTo>
                    <a:pt x="106861" y="4629785"/>
                    <a:pt x="153564" y="4588510"/>
                    <a:pt x="133201" y="4566158"/>
                  </a:cubicBezTo>
                  <a:cubicBezTo>
                    <a:pt x="0" y="4473448"/>
                    <a:pt x="137050" y="4495927"/>
                    <a:pt x="115877" y="4430776"/>
                  </a:cubicBezTo>
                  <a:cubicBezTo>
                    <a:pt x="75057" y="4336034"/>
                    <a:pt x="130972" y="4247007"/>
                    <a:pt x="161060" y="4188460"/>
                  </a:cubicBezTo>
                  <a:cubicBezTo>
                    <a:pt x="245956" y="4070350"/>
                    <a:pt x="317986" y="3877183"/>
                    <a:pt x="298434" y="3840988"/>
                  </a:cubicBezTo>
                  <a:cubicBezTo>
                    <a:pt x="300865" y="3775456"/>
                    <a:pt x="370869" y="3738372"/>
                    <a:pt x="348682" y="3670300"/>
                  </a:cubicBezTo>
                  <a:cubicBezTo>
                    <a:pt x="368133" y="3625850"/>
                    <a:pt x="407238" y="3551428"/>
                    <a:pt x="450294" y="3502152"/>
                  </a:cubicBezTo>
                  <a:cubicBezTo>
                    <a:pt x="455967" y="3320288"/>
                    <a:pt x="483827" y="3252978"/>
                    <a:pt x="502164" y="3158744"/>
                  </a:cubicBezTo>
                  <a:cubicBezTo>
                    <a:pt x="541775" y="3074797"/>
                    <a:pt x="554540" y="2991612"/>
                    <a:pt x="593543" y="2921127"/>
                  </a:cubicBezTo>
                  <a:cubicBezTo>
                    <a:pt x="554236" y="2844927"/>
                    <a:pt x="607524" y="2833751"/>
                    <a:pt x="589896" y="2801239"/>
                  </a:cubicBezTo>
                  <a:cubicBezTo>
                    <a:pt x="667295" y="2672842"/>
                    <a:pt x="643589" y="2438527"/>
                    <a:pt x="626468" y="2299843"/>
                  </a:cubicBezTo>
                  <a:cubicBezTo>
                    <a:pt x="600432" y="2202053"/>
                    <a:pt x="579563" y="2152650"/>
                    <a:pt x="522324" y="2110740"/>
                  </a:cubicBezTo>
                  <a:cubicBezTo>
                    <a:pt x="534785" y="2057400"/>
                    <a:pt x="492843" y="2011299"/>
                    <a:pt x="479977" y="2017522"/>
                  </a:cubicBezTo>
                  <a:cubicBezTo>
                    <a:pt x="487474" y="1912493"/>
                    <a:pt x="447863" y="1883156"/>
                    <a:pt x="438238" y="1841881"/>
                  </a:cubicBezTo>
                  <a:cubicBezTo>
                    <a:pt x="390826" y="1788668"/>
                    <a:pt x="500441" y="1780921"/>
                    <a:pt x="440974" y="1711833"/>
                  </a:cubicBezTo>
                  <a:cubicBezTo>
                    <a:pt x="457993" y="1610106"/>
                    <a:pt x="460121" y="1557909"/>
                    <a:pt x="443912" y="1513078"/>
                  </a:cubicBezTo>
                  <a:cubicBezTo>
                    <a:pt x="431552" y="1475867"/>
                    <a:pt x="495072" y="1400810"/>
                    <a:pt x="472379" y="1407033"/>
                  </a:cubicBezTo>
                  <a:cubicBezTo>
                    <a:pt x="473392" y="1350645"/>
                    <a:pt x="443810" y="1326769"/>
                    <a:pt x="427196" y="1309878"/>
                  </a:cubicBezTo>
                  <a:cubicBezTo>
                    <a:pt x="434794" y="1286637"/>
                    <a:pt x="482510" y="1243330"/>
                    <a:pt x="487879" y="1230249"/>
                  </a:cubicBezTo>
                  <a:cubicBezTo>
                    <a:pt x="493654" y="1172464"/>
                    <a:pt x="434794" y="1159637"/>
                    <a:pt x="478660" y="1100328"/>
                  </a:cubicBezTo>
                  <a:cubicBezTo>
                    <a:pt x="448268" y="1030097"/>
                    <a:pt x="424258" y="1020699"/>
                    <a:pt x="434490" y="969645"/>
                  </a:cubicBezTo>
                  <a:cubicBezTo>
                    <a:pt x="348885" y="569087"/>
                    <a:pt x="433984" y="697992"/>
                    <a:pt x="467516" y="482981"/>
                  </a:cubicBezTo>
                  <a:cubicBezTo>
                    <a:pt x="512801" y="322580"/>
                    <a:pt x="453536" y="357378"/>
                    <a:pt x="441176" y="246888"/>
                  </a:cubicBezTo>
                  <a:cubicBezTo>
                    <a:pt x="458298" y="33401"/>
                    <a:pt x="381000" y="66675"/>
                    <a:pt x="483726" y="15367"/>
                  </a:cubicBezTo>
                  <a:cubicBezTo>
                    <a:pt x="1927159" y="33909"/>
                    <a:pt x="3449409" y="28194"/>
                    <a:pt x="4826587" y="17907"/>
                  </a:cubicBezTo>
                  <a:cubicBezTo>
                    <a:pt x="4956464" y="46482"/>
                    <a:pt x="5118556" y="0"/>
                    <a:pt x="5127775" y="36449"/>
                  </a:cubicBezTo>
                  <a:cubicBezTo>
                    <a:pt x="5133246" y="215011"/>
                    <a:pt x="5127370" y="413004"/>
                    <a:pt x="5127269" y="626110"/>
                  </a:cubicBezTo>
                  <a:cubicBezTo>
                    <a:pt x="5126256" y="1658239"/>
                    <a:pt x="5134892" y="2760345"/>
                    <a:pt x="5127978" y="3752723"/>
                  </a:cubicBezTo>
                  <a:cubicBezTo>
                    <a:pt x="5137813" y="4584446"/>
                    <a:pt x="5119671" y="5281041"/>
                    <a:pt x="5134765" y="6069076"/>
                  </a:cubicBezTo>
                  <a:close/>
                </a:path>
              </a:pathLst>
            </a:custGeom>
            <a:blipFill>
              <a:blip r:embed="rId3"/>
              <a:stretch>
                <a:fillRect l="-33181" t="0" r="-7905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134021" y="3768480"/>
            <a:ext cx="1715060" cy="1952967"/>
          </a:xfrm>
          <a:custGeom>
            <a:avLst/>
            <a:gdLst/>
            <a:ahLst/>
            <a:cxnLst/>
            <a:rect r="r" b="b" t="t" l="l"/>
            <a:pathLst>
              <a:path h="1952967" w="1715060">
                <a:moveTo>
                  <a:pt x="0" y="0"/>
                </a:moveTo>
                <a:lnTo>
                  <a:pt x="1715059" y="0"/>
                </a:lnTo>
                <a:lnTo>
                  <a:pt x="1715059" y="1952967"/>
                </a:lnTo>
                <a:lnTo>
                  <a:pt x="0" y="19529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919002" y="-1254325"/>
            <a:ext cx="5058506" cy="3769524"/>
          </a:xfrm>
          <a:custGeom>
            <a:avLst/>
            <a:gdLst/>
            <a:ahLst/>
            <a:cxnLst/>
            <a:rect r="r" b="b" t="t" l="l"/>
            <a:pathLst>
              <a:path h="3769524" w="5058506">
                <a:moveTo>
                  <a:pt x="0" y="0"/>
                </a:moveTo>
                <a:lnTo>
                  <a:pt x="5058506" y="0"/>
                </a:lnTo>
                <a:lnTo>
                  <a:pt x="5058506" y="3769524"/>
                </a:lnTo>
                <a:lnTo>
                  <a:pt x="0" y="37695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773676" y="5966891"/>
            <a:ext cx="7370324" cy="2776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479"/>
              </a:lnSpc>
            </a:pPr>
            <a:r>
              <a:rPr lang="en-US" sz="3199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The Bible is full of God’s promises, guidance, and love notes to you. God loves speaking to His children through His Word!</a:t>
            </a:r>
          </a:p>
          <a:p>
            <a:pPr algn="just" marL="0" indent="0" lvl="0">
              <a:lnSpc>
                <a:spcPts val="4479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2849080" y="4274620"/>
            <a:ext cx="6626347" cy="1943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b="true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Reading His Word:</a:t>
            </a:r>
          </a:p>
          <a:p>
            <a:pPr algn="l">
              <a:lnSpc>
                <a:spcPts val="7840"/>
              </a:lnSpc>
            </a:pP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6056603" y="8259697"/>
            <a:ext cx="2988727" cy="2624882"/>
          </a:xfrm>
          <a:custGeom>
            <a:avLst/>
            <a:gdLst/>
            <a:ahLst/>
            <a:cxnLst/>
            <a:rect r="r" b="b" t="t" l="l"/>
            <a:pathLst>
              <a:path h="2624882" w="2988727">
                <a:moveTo>
                  <a:pt x="0" y="0"/>
                </a:moveTo>
                <a:lnTo>
                  <a:pt x="2988727" y="0"/>
                </a:lnTo>
                <a:lnTo>
                  <a:pt x="2988727" y="2624882"/>
                </a:lnTo>
                <a:lnTo>
                  <a:pt x="0" y="26248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494446" y="1828237"/>
            <a:ext cx="7980981" cy="15581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22"/>
              </a:lnSpc>
            </a:pPr>
            <a:r>
              <a:rPr lang="en-US" sz="6654" b="true">
                <a:solidFill>
                  <a:srgbClr val="FFFF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HOW CAN WE HEAR GOD’S VOICE?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92166" y="2999352"/>
            <a:ext cx="10324368" cy="7148199"/>
          </a:xfrm>
          <a:custGeom>
            <a:avLst/>
            <a:gdLst/>
            <a:ahLst/>
            <a:cxnLst/>
            <a:rect r="r" b="b" t="t" l="l"/>
            <a:pathLst>
              <a:path h="7148199" w="10324368">
                <a:moveTo>
                  <a:pt x="0" y="0"/>
                </a:moveTo>
                <a:lnTo>
                  <a:pt x="10324368" y="0"/>
                </a:lnTo>
                <a:lnTo>
                  <a:pt x="10324368" y="7148199"/>
                </a:lnTo>
                <a:lnTo>
                  <a:pt x="0" y="71481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21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9637075" y="468698"/>
            <a:ext cx="9349605" cy="9349605"/>
            <a:chOff x="0" y="0"/>
            <a:chExt cx="19050000" cy="190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348882" y="766744"/>
              <a:ext cx="18352235" cy="17516512"/>
            </a:xfrm>
            <a:custGeom>
              <a:avLst/>
              <a:gdLst/>
              <a:ahLst/>
              <a:cxnLst/>
              <a:rect r="r" b="b" t="t" l="l"/>
              <a:pathLst>
                <a:path h="17516512" w="18352235">
                  <a:moveTo>
                    <a:pt x="9176118" y="14013"/>
                  </a:moveTo>
                  <a:cubicBezTo>
                    <a:pt x="6042785" y="0"/>
                    <a:pt x="3141451" y="1663572"/>
                    <a:pt x="1570726" y="4374807"/>
                  </a:cubicBezTo>
                  <a:cubicBezTo>
                    <a:pt x="0" y="7086041"/>
                    <a:pt x="0" y="10430470"/>
                    <a:pt x="1570726" y="13141705"/>
                  </a:cubicBezTo>
                  <a:cubicBezTo>
                    <a:pt x="3141451" y="15852939"/>
                    <a:pt x="6042785" y="17516512"/>
                    <a:pt x="9176118" y="17502499"/>
                  </a:cubicBezTo>
                  <a:cubicBezTo>
                    <a:pt x="12309451" y="17516512"/>
                    <a:pt x="15210784" y="15852939"/>
                    <a:pt x="16781510" y="13141705"/>
                  </a:cubicBezTo>
                  <a:cubicBezTo>
                    <a:pt x="18352235" y="10430470"/>
                    <a:pt x="18352235" y="7086041"/>
                    <a:pt x="16781510" y="4374807"/>
                  </a:cubicBezTo>
                  <a:cubicBezTo>
                    <a:pt x="15210784" y="1663572"/>
                    <a:pt x="12309451" y="0"/>
                    <a:pt x="9176118" y="14013"/>
                  </a:cubicBezTo>
                  <a:close/>
                </a:path>
              </a:pathLst>
            </a:custGeom>
            <a:blipFill>
              <a:blip r:embed="rId3"/>
              <a:stretch>
                <a:fillRect l="-31615" t="0" r="-44585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9050000" cy="19050000"/>
            </a:xfrm>
            <a:custGeom>
              <a:avLst/>
              <a:gdLst/>
              <a:ahLst/>
              <a:cxnLst/>
              <a:rect r="r" b="b" t="t" l="l"/>
              <a:pathLst>
                <a:path h="19050000" w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733964" y="2999352"/>
            <a:ext cx="2072109" cy="2379248"/>
          </a:xfrm>
          <a:custGeom>
            <a:avLst/>
            <a:gdLst/>
            <a:ahLst/>
            <a:cxnLst/>
            <a:rect r="r" b="b" t="t" l="l"/>
            <a:pathLst>
              <a:path h="2379248" w="2072109">
                <a:moveTo>
                  <a:pt x="0" y="0"/>
                </a:moveTo>
                <a:lnTo>
                  <a:pt x="2072108" y="0"/>
                </a:lnTo>
                <a:lnTo>
                  <a:pt x="2072108" y="2379248"/>
                </a:lnTo>
                <a:lnTo>
                  <a:pt x="0" y="23792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578569" y="-1416064"/>
            <a:ext cx="5058506" cy="3769524"/>
          </a:xfrm>
          <a:custGeom>
            <a:avLst/>
            <a:gdLst/>
            <a:ahLst/>
            <a:cxnLst/>
            <a:rect r="r" b="b" t="t" l="l"/>
            <a:pathLst>
              <a:path h="3769524" w="5058506">
                <a:moveTo>
                  <a:pt x="0" y="0"/>
                </a:moveTo>
                <a:lnTo>
                  <a:pt x="5058506" y="0"/>
                </a:lnTo>
                <a:lnTo>
                  <a:pt x="5058506" y="3769523"/>
                </a:lnTo>
                <a:lnTo>
                  <a:pt x="0" y="37695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806366" y="1677189"/>
            <a:ext cx="8661204" cy="1664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13"/>
              </a:lnSpc>
            </a:pPr>
            <a:r>
              <a:rPr lang="en-US" sz="7094" b="true">
                <a:solidFill>
                  <a:srgbClr val="3C6AB8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HOW CAN WE HEAR GOD’S VOICE?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730668" y="5579819"/>
            <a:ext cx="7370324" cy="2776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479"/>
              </a:lnSpc>
            </a:pPr>
            <a:r>
              <a:rPr lang="en-US" sz="3199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Singing or listening to songs that honor God can help quiet our hearts and minds, so we can </a:t>
            </a:r>
            <a:r>
              <a:rPr lang="en-US" sz="3199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hear His voice.</a:t>
            </a:r>
          </a:p>
          <a:p>
            <a:pPr algn="just" marL="0" indent="0" lvl="0">
              <a:lnSpc>
                <a:spcPts val="4479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2806072" y="3858973"/>
            <a:ext cx="4255660" cy="3586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568"/>
              </a:lnSpc>
            </a:pPr>
            <a:r>
              <a:rPr lang="en-US" sz="6834" b="true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Worship</a:t>
            </a:r>
          </a:p>
          <a:p>
            <a:pPr algn="l">
              <a:lnSpc>
                <a:spcPts val="9568"/>
              </a:lnSpc>
            </a:pPr>
          </a:p>
          <a:p>
            <a:pPr algn="l">
              <a:lnSpc>
                <a:spcPts val="9568"/>
              </a:lnSpc>
            </a:pP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-465664" y="7945859"/>
            <a:ext cx="2988727" cy="2624882"/>
          </a:xfrm>
          <a:custGeom>
            <a:avLst/>
            <a:gdLst/>
            <a:ahLst/>
            <a:cxnLst/>
            <a:rect r="r" b="b" t="t" l="l"/>
            <a:pathLst>
              <a:path h="2624882" w="2988727">
                <a:moveTo>
                  <a:pt x="0" y="0"/>
                </a:moveTo>
                <a:lnTo>
                  <a:pt x="2988728" y="0"/>
                </a:lnTo>
                <a:lnTo>
                  <a:pt x="2988728" y="2624882"/>
                </a:lnTo>
                <a:lnTo>
                  <a:pt x="0" y="26248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594074" y="386600"/>
            <a:ext cx="1330452" cy="917553"/>
          </a:xfrm>
          <a:custGeom>
            <a:avLst/>
            <a:gdLst/>
            <a:ahLst/>
            <a:cxnLst/>
            <a:rect r="r" b="b" t="t" l="l"/>
            <a:pathLst>
              <a:path h="917553" w="1330452">
                <a:moveTo>
                  <a:pt x="0" y="0"/>
                </a:moveTo>
                <a:lnTo>
                  <a:pt x="1330452" y="0"/>
                </a:lnTo>
                <a:lnTo>
                  <a:pt x="1330452" y="917553"/>
                </a:lnTo>
                <a:lnTo>
                  <a:pt x="0" y="9175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C1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-439588" y="4752975"/>
            <a:ext cx="6979920" cy="6979920"/>
          </a:xfrm>
          <a:custGeom>
            <a:avLst/>
            <a:gdLst/>
            <a:ahLst/>
            <a:cxnLst/>
            <a:rect r="r" b="b" t="t" l="l"/>
            <a:pathLst>
              <a:path h="6979920" w="6979920">
                <a:moveTo>
                  <a:pt x="6979920" y="0"/>
                </a:moveTo>
                <a:lnTo>
                  <a:pt x="0" y="0"/>
                </a:lnTo>
                <a:lnTo>
                  <a:pt x="0" y="6979920"/>
                </a:lnTo>
                <a:lnTo>
                  <a:pt x="6979920" y="6979920"/>
                </a:lnTo>
                <a:lnTo>
                  <a:pt x="6979920" y="0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14375" y="1755188"/>
            <a:ext cx="8680359" cy="7525217"/>
            <a:chOff x="0" y="0"/>
            <a:chExt cx="3328416" cy="288548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540" y="-2540"/>
              <a:ext cx="3330957" cy="2880740"/>
            </a:xfrm>
            <a:custGeom>
              <a:avLst/>
              <a:gdLst/>
              <a:ahLst/>
              <a:cxnLst/>
              <a:rect r="r" b="b" t="t" l="l"/>
              <a:pathLst>
                <a:path h="2880740" w="3330957">
                  <a:moveTo>
                    <a:pt x="3329176" y="2549200"/>
                  </a:moveTo>
                  <a:cubicBezTo>
                    <a:pt x="3327396" y="1829650"/>
                    <a:pt x="3306038" y="856892"/>
                    <a:pt x="3306038" y="139163"/>
                  </a:cubicBezTo>
                  <a:cubicBezTo>
                    <a:pt x="3306038" y="128234"/>
                    <a:pt x="3307818" y="117304"/>
                    <a:pt x="3307818" y="108195"/>
                  </a:cubicBezTo>
                  <a:cubicBezTo>
                    <a:pt x="3306038" y="106374"/>
                    <a:pt x="3304258" y="106374"/>
                    <a:pt x="3302478" y="104552"/>
                  </a:cubicBezTo>
                  <a:cubicBezTo>
                    <a:pt x="3302478" y="104552"/>
                    <a:pt x="3300698" y="106374"/>
                    <a:pt x="3300698" y="108195"/>
                  </a:cubicBezTo>
                  <a:cubicBezTo>
                    <a:pt x="3297138" y="117304"/>
                    <a:pt x="3290019" y="117304"/>
                    <a:pt x="3282899" y="117304"/>
                  </a:cubicBezTo>
                  <a:cubicBezTo>
                    <a:pt x="3273999" y="115482"/>
                    <a:pt x="3265100" y="106374"/>
                    <a:pt x="3254421" y="110017"/>
                  </a:cubicBezTo>
                  <a:cubicBezTo>
                    <a:pt x="3250861" y="111839"/>
                    <a:pt x="3243741" y="108195"/>
                    <a:pt x="3241961" y="104552"/>
                  </a:cubicBezTo>
                  <a:cubicBezTo>
                    <a:pt x="3236622" y="97266"/>
                    <a:pt x="3229502" y="97266"/>
                    <a:pt x="3222382" y="100909"/>
                  </a:cubicBezTo>
                  <a:cubicBezTo>
                    <a:pt x="3218823" y="102730"/>
                    <a:pt x="3215263" y="100909"/>
                    <a:pt x="3211703" y="100909"/>
                  </a:cubicBezTo>
                  <a:cubicBezTo>
                    <a:pt x="3206363" y="100909"/>
                    <a:pt x="3199244" y="99087"/>
                    <a:pt x="3193904" y="97266"/>
                  </a:cubicBezTo>
                  <a:cubicBezTo>
                    <a:pt x="3192124" y="97266"/>
                    <a:pt x="3188564" y="95444"/>
                    <a:pt x="3186784" y="95444"/>
                  </a:cubicBezTo>
                  <a:cubicBezTo>
                    <a:pt x="3181445" y="93622"/>
                    <a:pt x="3176105" y="88157"/>
                    <a:pt x="3170765" y="95444"/>
                  </a:cubicBezTo>
                  <a:cubicBezTo>
                    <a:pt x="3170765" y="95444"/>
                    <a:pt x="3167205" y="95444"/>
                    <a:pt x="3165426" y="93622"/>
                  </a:cubicBezTo>
                  <a:cubicBezTo>
                    <a:pt x="3163645" y="89979"/>
                    <a:pt x="3161866" y="84514"/>
                    <a:pt x="3160086" y="80871"/>
                  </a:cubicBezTo>
                  <a:cubicBezTo>
                    <a:pt x="3156526" y="75406"/>
                    <a:pt x="3156526" y="66298"/>
                    <a:pt x="3151186" y="62654"/>
                  </a:cubicBezTo>
                  <a:cubicBezTo>
                    <a:pt x="3147627" y="60833"/>
                    <a:pt x="3145847" y="59011"/>
                    <a:pt x="3144067" y="55368"/>
                  </a:cubicBezTo>
                  <a:cubicBezTo>
                    <a:pt x="3144067" y="53546"/>
                    <a:pt x="3140507" y="51724"/>
                    <a:pt x="3140507" y="49903"/>
                  </a:cubicBezTo>
                  <a:lnTo>
                    <a:pt x="3135167" y="44438"/>
                  </a:lnTo>
                  <a:cubicBezTo>
                    <a:pt x="3133387" y="40795"/>
                    <a:pt x="3131607" y="35330"/>
                    <a:pt x="3128047" y="33508"/>
                  </a:cubicBezTo>
                  <a:cubicBezTo>
                    <a:pt x="3120928" y="28043"/>
                    <a:pt x="3119148" y="20756"/>
                    <a:pt x="3122708" y="11648"/>
                  </a:cubicBezTo>
                  <a:cubicBezTo>
                    <a:pt x="3117368" y="9827"/>
                    <a:pt x="3113808" y="6183"/>
                    <a:pt x="3108469" y="6183"/>
                  </a:cubicBezTo>
                  <a:cubicBezTo>
                    <a:pt x="3087110" y="8005"/>
                    <a:pt x="3063971" y="11648"/>
                    <a:pt x="3042612" y="13470"/>
                  </a:cubicBezTo>
                  <a:cubicBezTo>
                    <a:pt x="3039052" y="13470"/>
                    <a:pt x="3033713" y="15292"/>
                    <a:pt x="3031933" y="17113"/>
                  </a:cubicBezTo>
                  <a:cubicBezTo>
                    <a:pt x="3017694" y="26221"/>
                    <a:pt x="3003454" y="18935"/>
                    <a:pt x="2989215" y="17113"/>
                  </a:cubicBezTo>
                  <a:cubicBezTo>
                    <a:pt x="2978536" y="17113"/>
                    <a:pt x="2967856" y="11648"/>
                    <a:pt x="2957177" y="9827"/>
                  </a:cubicBezTo>
                  <a:cubicBezTo>
                    <a:pt x="2944718" y="8005"/>
                    <a:pt x="2934038" y="9827"/>
                    <a:pt x="2921579" y="8005"/>
                  </a:cubicBezTo>
                  <a:cubicBezTo>
                    <a:pt x="2919799" y="8005"/>
                    <a:pt x="2918019" y="6183"/>
                    <a:pt x="2916239" y="4362"/>
                  </a:cubicBezTo>
                  <a:cubicBezTo>
                    <a:pt x="2912680" y="0"/>
                    <a:pt x="2905560" y="1270"/>
                    <a:pt x="2902000" y="2540"/>
                  </a:cubicBezTo>
                  <a:cubicBezTo>
                    <a:pt x="2896660" y="6183"/>
                    <a:pt x="2894881" y="11648"/>
                    <a:pt x="2891320" y="17113"/>
                  </a:cubicBezTo>
                  <a:cubicBezTo>
                    <a:pt x="2882421" y="18935"/>
                    <a:pt x="2869962" y="20756"/>
                    <a:pt x="2861062" y="26221"/>
                  </a:cubicBezTo>
                  <a:cubicBezTo>
                    <a:pt x="2853943" y="29865"/>
                    <a:pt x="2850383" y="31686"/>
                    <a:pt x="2845043" y="28043"/>
                  </a:cubicBezTo>
                  <a:lnTo>
                    <a:pt x="2843263" y="29865"/>
                  </a:lnTo>
                  <a:cubicBezTo>
                    <a:pt x="2846823" y="33508"/>
                    <a:pt x="2848603" y="38973"/>
                    <a:pt x="2852163" y="42616"/>
                  </a:cubicBezTo>
                  <a:cubicBezTo>
                    <a:pt x="2846823" y="44438"/>
                    <a:pt x="2839703" y="48081"/>
                    <a:pt x="2836144" y="46259"/>
                  </a:cubicBezTo>
                  <a:cubicBezTo>
                    <a:pt x="2827244" y="44438"/>
                    <a:pt x="2823684" y="48081"/>
                    <a:pt x="2816565" y="51724"/>
                  </a:cubicBezTo>
                  <a:cubicBezTo>
                    <a:pt x="2809445" y="57189"/>
                    <a:pt x="2800546" y="60833"/>
                    <a:pt x="2793426" y="64476"/>
                  </a:cubicBezTo>
                  <a:cubicBezTo>
                    <a:pt x="2791646" y="64476"/>
                    <a:pt x="2789866" y="64476"/>
                    <a:pt x="2788086" y="62654"/>
                  </a:cubicBezTo>
                  <a:cubicBezTo>
                    <a:pt x="2786306" y="62654"/>
                    <a:pt x="2784526" y="60833"/>
                    <a:pt x="2784526" y="60833"/>
                  </a:cubicBezTo>
                  <a:cubicBezTo>
                    <a:pt x="2775627" y="64476"/>
                    <a:pt x="2766727" y="68119"/>
                    <a:pt x="2757828" y="64476"/>
                  </a:cubicBezTo>
                  <a:cubicBezTo>
                    <a:pt x="2756048" y="64476"/>
                    <a:pt x="2756048" y="66298"/>
                    <a:pt x="2754268" y="66298"/>
                  </a:cubicBezTo>
                  <a:cubicBezTo>
                    <a:pt x="2743589" y="69941"/>
                    <a:pt x="2736469" y="82692"/>
                    <a:pt x="2722230" y="82692"/>
                  </a:cubicBezTo>
                  <a:cubicBezTo>
                    <a:pt x="2711551" y="82692"/>
                    <a:pt x="2700871" y="91801"/>
                    <a:pt x="2690192" y="91801"/>
                  </a:cubicBezTo>
                  <a:cubicBezTo>
                    <a:pt x="2677732" y="93622"/>
                    <a:pt x="2667053" y="97266"/>
                    <a:pt x="2656374" y="102730"/>
                  </a:cubicBezTo>
                  <a:cubicBezTo>
                    <a:pt x="2652814" y="104552"/>
                    <a:pt x="2649254" y="104552"/>
                    <a:pt x="2647474" y="104552"/>
                  </a:cubicBezTo>
                  <a:cubicBezTo>
                    <a:pt x="2638574" y="100909"/>
                    <a:pt x="2633235" y="106374"/>
                    <a:pt x="2629675" y="111839"/>
                  </a:cubicBezTo>
                  <a:cubicBezTo>
                    <a:pt x="2620776" y="124590"/>
                    <a:pt x="2606536" y="128234"/>
                    <a:pt x="2594077" y="131877"/>
                  </a:cubicBezTo>
                  <a:cubicBezTo>
                    <a:pt x="2578058" y="135520"/>
                    <a:pt x="2562039" y="137342"/>
                    <a:pt x="2546020" y="139163"/>
                  </a:cubicBezTo>
                  <a:cubicBezTo>
                    <a:pt x="2544240" y="139163"/>
                    <a:pt x="2542460" y="144628"/>
                    <a:pt x="2538900" y="146450"/>
                  </a:cubicBezTo>
                  <a:cubicBezTo>
                    <a:pt x="2537120" y="146450"/>
                    <a:pt x="2535340" y="144628"/>
                    <a:pt x="2535340" y="144628"/>
                  </a:cubicBezTo>
                  <a:cubicBezTo>
                    <a:pt x="2526441" y="155558"/>
                    <a:pt x="2521101" y="171953"/>
                    <a:pt x="2503302" y="170131"/>
                  </a:cubicBezTo>
                  <a:lnTo>
                    <a:pt x="2501522" y="170131"/>
                  </a:lnTo>
                  <a:cubicBezTo>
                    <a:pt x="2487283" y="179240"/>
                    <a:pt x="2473043" y="175596"/>
                    <a:pt x="2460584" y="171953"/>
                  </a:cubicBezTo>
                  <a:cubicBezTo>
                    <a:pt x="2457024" y="171953"/>
                    <a:pt x="2451685" y="168310"/>
                    <a:pt x="2449905" y="164666"/>
                  </a:cubicBezTo>
                  <a:cubicBezTo>
                    <a:pt x="2444565" y="153737"/>
                    <a:pt x="2430326" y="150093"/>
                    <a:pt x="2419647" y="153737"/>
                  </a:cubicBezTo>
                  <a:cubicBezTo>
                    <a:pt x="2410747" y="157380"/>
                    <a:pt x="2401847" y="159201"/>
                    <a:pt x="2392948" y="162845"/>
                  </a:cubicBezTo>
                  <a:cubicBezTo>
                    <a:pt x="2378709" y="166488"/>
                    <a:pt x="2366249" y="168310"/>
                    <a:pt x="2352010" y="161023"/>
                  </a:cubicBezTo>
                  <a:cubicBezTo>
                    <a:pt x="2337771" y="153737"/>
                    <a:pt x="2327092" y="159201"/>
                    <a:pt x="2319972" y="175596"/>
                  </a:cubicBezTo>
                  <a:cubicBezTo>
                    <a:pt x="2314632" y="186526"/>
                    <a:pt x="2300393" y="188348"/>
                    <a:pt x="2291494" y="179240"/>
                  </a:cubicBezTo>
                  <a:cubicBezTo>
                    <a:pt x="2286154" y="173775"/>
                    <a:pt x="2282594" y="175596"/>
                    <a:pt x="2277254" y="179240"/>
                  </a:cubicBezTo>
                  <a:lnTo>
                    <a:pt x="2266575" y="190169"/>
                  </a:lnTo>
                  <a:cubicBezTo>
                    <a:pt x="2264795" y="191991"/>
                    <a:pt x="2261235" y="191991"/>
                    <a:pt x="2259456" y="191991"/>
                  </a:cubicBezTo>
                  <a:lnTo>
                    <a:pt x="2248776" y="191991"/>
                  </a:lnTo>
                  <a:cubicBezTo>
                    <a:pt x="2241656" y="191991"/>
                    <a:pt x="2234537" y="190169"/>
                    <a:pt x="2227417" y="188348"/>
                  </a:cubicBezTo>
                  <a:cubicBezTo>
                    <a:pt x="2218518" y="186526"/>
                    <a:pt x="2211398" y="181061"/>
                    <a:pt x="2202499" y="179240"/>
                  </a:cubicBezTo>
                  <a:cubicBezTo>
                    <a:pt x="2188259" y="177418"/>
                    <a:pt x="2184699" y="164666"/>
                    <a:pt x="2179360" y="155558"/>
                  </a:cubicBezTo>
                  <a:cubicBezTo>
                    <a:pt x="2175800" y="150093"/>
                    <a:pt x="2168680" y="142807"/>
                    <a:pt x="2161561" y="144628"/>
                  </a:cubicBezTo>
                  <a:cubicBezTo>
                    <a:pt x="2154441" y="148272"/>
                    <a:pt x="2147322" y="144628"/>
                    <a:pt x="2141982" y="142807"/>
                  </a:cubicBezTo>
                  <a:cubicBezTo>
                    <a:pt x="2140202" y="142807"/>
                    <a:pt x="2136642" y="140985"/>
                    <a:pt x="2134862" y="140985"/>
                  </a:cubicBezTo>
                  <a:cubicBezTo>
                    <a:pt x="2122403" y="137342"/>
                    <a:pt x="2113503" y="144628"/>
                    <a:pt x="2104604" y="153737"/>
                  </a:cubicBezTo>
                  <a:lnTo>
                    <a:pt x="2097484" y="161023"/>
                  </a:lnTo>
                  <a:cubicBezTo>
                    <a:pt x="2095704" y="162845"/>
                    <a:pt x="2095704" y="166488"/>
                    <a:pt x="2093925" y="168310"/>
                  </a:cubicBezTo>
                  <a:cubicBezTo>
                    <a:pt x="2083245" y="177418"/>
                    <a:pt x="2072566" y="173775"/>
                    <a:pt x="2060106" y="168310"/>
                  </a:cubicBezTo>
                  <a:cubicBezTo>
                    <a:pt x="2049427" y="162845"/>
                    <a:pt x="2036968" y="168310"/>
                    <a:pt x="2033408" y="179240"/>
                  </a:cubicBezTo>
                  <a:cubicBezTo>
                    <a:pt x="2031628" y="186526"/>
                    <a:pt x="2029848" y="191991"/>
                    <a:pt x="2020949" y="195634"/>
                  </a:cubicBezTo>
                  <a:cubicBezTo>
                    <a:pt x="2012049" y="201099"/>
                    <a:pt x="2001370" y="204743"/>
                    <a:pt x="1999590" y="217494"/>
                  </a:cubicBezTo>
                  <a:cubicBezTo>
                    <a:pt x="1999590" y="219316"/>
                    <a:pt x="1997810" y="221137"/>
                    <a:pt x="1996030" y="221137"/>
                  </a:cubicBezTo>
                  <a:cubicBezTo>
                    <a:pt x="1990690" y="222959"/>
                    <a:pt x="1987130" y="224781"/>
                    <a:pt x="1981791" y="226602"/>
                  </a:cubicBezTo>
                  <a:lnTo>
                    <a:pt x="1965772" y="226602"/>
                  </a:lnTo>
                  <a:cubicBezTo>
                    <a:pt x="1955092" y="224781"/>
                    <a:pt x="1944413" y="221137"/>
                    <a:pt x="1933733" y="219316"/>
                  </a:cubicBezTo>
                  <a:cubicBezTo>
                    <a:pt x="1921274" y="217494"/>
                    <a:pt x="1910595" y="224781"/>
                    <a:pt x="1898135" y="226602"/>
                  </a:cubicBezTo>
                  <a:lnTo>
                    <a:pt x="1896355" y="228424"/>
                  </a:lnTo>
                  <a:cubicBezTo>
                    <a:pt x="1892796" y="233889"/>
                    <a:pt x="1887456" y="232067"/>
                    <a:pt x="1883896" y="228424"/>
                  </a:cubicBezTo>
                  <a:cubicBezTo>
                    <a:pt x="1876777" y="221137"/>
                    <a:pt x="1864317" y="219316"/>
                    <a:pt x="1855418" y="222959"/>
                  </a:cubicBezTo>
                  <a:cubicBezTo>
                    <a:pt x="1844738" y="228424"/>
                    <a:pt x="1834059" y="232067"/>
                    <a:pt x="1823379" y="235711"/>
                  </a:cubicBezTo>
                  <a:cubicBezTo>
                    <a:pt x="1819820" y="235711"/>
                    <a:pt x="1816260" y="233889"/>
                    <a:pt x="1814480" y="233889"/>
                  </a:cubicBezTo>
                  <a:cubicBezTo>
                    <a:pt x="1810920" y="233889"/>
                    <a:pt x="1805581" y="232067"/>
                    <a:pt x="1803801" y="233889"/>
                  </a:cubicBezTo>
                  <a:cubicBezTo>
                    <a:pt x="1789561" y="244819"/>
                    <a:pt x="1775322" y="241176"/>
                    <a:pt x="1762863" y="233889"/>
                  </a:cubicBezTo>
                  <a:cubicBezTo>
                    <a:pt x="1755743" y="230246"/>
                    <a:pt x="1745064" y="226602"/>
                    <a:pt x="1741504" y="215673"/>
                  </a:cubicBezTo>
                  <a:cubicBezTo>
                    <a:pt x="1739724" y="208386"/>
                    <a:pt x="1732605" y="201099"/>
                    <a:pt x="1727265" y="195634"/>
                  </a:cubicBezTo>
                  <a:cubicBezTo>
                    <a:pt x="1718365" y="186526"/>
                    <a:pt x="1709466" y="173775"/>
                    <a:pt x="1693447" y="173775"/>
                  </a:cubicBezTo>
                  <a:cubicBezTo>
                    <a:pt x="1689887" y="173775"/>
                    <a:pt x="1686327" y="166488"/>
                    <a:pt x="1684547" y="168310"/>
                  </a:cubicBezTo>
                  <a:cubicBezTo>
                    <a:pt x="1677427" y="170131"/>
                    <a:pt x="1677427" y="166488"/>
                    <a:pt x="1673868" y="162845"/>
                  </a:cubicBezTo>
                  <a:cubicBezTo>
                    <a:pt x="1670308" y="159201"/>
                    <a:pt x="1664968" y="155558"/>
                    <a:pt x="1661409" y="150093"/>
                  </a:cubicBezTo>
                  <a:cubicBezTo>
                    <a:pt x="1656069" y="142807"/>
                    <a:pt x="1650729" y="133698"/>
                    <a:pt x="1645389" y="126412"/>
                  </a:cubicBezTo>
                  <a:cubicBezTo>
                    <a:pt x="1640050" y="119125"/>
                    <a:pt x="1636490" y="110017"/>
                    <a:pt x="1631150" y="102730"/>
                  </a:cubicBezTo>
                  <a:cubicBezTo>
                    <a:pt x="1629370" y="100909"/>
                    <a:pt x="1624030" y="99087"/>
                    <a:pt x="1622251" y="100909"/>
                  </a:cubicBezTo>
                  <a:lnTo>
                    <a:pt x="1600892" y="111839"/>
                  </a:lnTo>
                  <a:cubicBezTo>
                    <a:pt x="1597332" y="113660"/>
                    <a:pt x="1595552" y="117304"/>
                    <a:pt x="1593772" y="120947"/>
                  </a:cubicBezTo>
                  <a:lnTo>
                    <a:pt x="1591992" y="119125"/>
                  </a:lnTo>
                  <a:cubicBezTo>
                    <a:pt x="1593772" y="113660"/>
                    <a:pt x="1595552" y="108195"/>
                    <a:pt x="1597332" y="106374"/>
                  </a:cubicBezTo>
                  <a:lnTo>
                    <a:pt x="1575973" y="100909"/>
                  </a:lnTo>
                  <a:cubicBezTo>
                    <a:pt x="1570633" y="99087"/>
                    <a:pt x="1561734" y="99087"/>
                    <a:pt x="1558174" y="99087"/>
                  </a:cubicBezTo>
                  <a:lnTo>
                    <a:pt x="1529696" y="99087"/>
                  </a:lnTo>
                  <a:cubicBezTo>
                    <a:pt x="1519016" y="99087"/>
                    <a:pt x="1510117" y="97266"/>
                    <a:pt x="1499437" y="99087"/>
                  </a:cubicBezTo>
                  <a:cubicBezTo>
                    <a:pt x="1492318" y="100909"/>
                    <a:pt x="1486978" y="97266"/>
                    <a:pt x="1481638" y="93622"/>
                  </a:cubicBezTo>
                  <a:cubicBezTo>
                    <a:pt x="1467399" y="82692"/>
                    <a:pt x="1453160" y="69941"/>
                    <a:pt x="1433581" y="75406"/>
                  </a:cubicBezTo>
                  <a:cubicBezTo>
                    <a:pt x="1431801" y="75406"/>
                    <a:pt x="1428241" y="73584"/>
                    <a:pt x="1426461" y="71763"/>
                  </a:cubicBezTo>
                  <a:cubicBezTo>
                    <a:pt x="1421122" y="69941"/>
                    <a:pt x="1417562" y="66298"/>
                    <a:pt x="1410442" y="62654"/>
                  </a:cubicBezTo>
                  <a:cubicBezTo>
                    <a:pt x="1410442" y="68119"/>
                    <a:pt x="1410442" y="69941"/>
                    <a:pt x="1412222" y="73584"/>
                  </a:cubicBezTo>
                  <a:cubicBezTo>
                    <a:pt x="1408662" y="77227"/>
                    <a:pt x="1406882" y="75406"/>
                    <a:pt x="1405103" y="73584"/>
                  </a:cubicBezTo>
                  <a:cubicBezTo>
                    <a:pt x="1403323" y="75406"/>
                    <a:pt x="1401543" y="79049"/>
                    <a:pt x="1399763" y="79049"/>
                  </a:cubicBezTo>
                  <a:cubicBezTo>
                    <a:pt x="1390863" y="82692"/>
                    <a:pt x="1381964" y="84514"/>
                    <a:pt x="1373064" y="88157"/>
                  </a:cubicBezTo>
                  <a:cubicBezTo>
                    <a:pt x="1369505" y="89979"/>
                    <a:pt x="1365945" y="91801"/>
                    <a:pt x="1364165" y="93622"/>
                  </a:cubicBezTo>
                  <a:cubicBezTo>
                    <a:pt x="1357045" y="99087"/>
                    <a:pt x="1351706" y="108195"/>
                    <a:pt x="1339246" y="106374"/>
                  </a:cubicBezTo>
                  <a:cubicBezTo>
                    <a:pt x="1337466" y="106374"/>
                    <a:pt x="1333907" y="110017"/>
                    <a:pt x="1330347" y="110017"/>
                  </a:cubicBezTo>
                  <a:cubicBezTo>
                    <a:pt x="1326787" y="111839"/>
                    <a:pt x="1321447" y="111839"/>
                    <a:pt x="1317887" y="113660"/>
                  </a:cubicBezTo>
                  <a:lnTo>
                    <a:pt x="1314328" y="113660"/>
                  </a:lnTo>
                  <a:cubicBezTo>
                    <a:pt x="1303648" y="117304"/>
                    <a:pt x="1294749" y="120947"/>
                    <a:pt x="1284069" y="122769"/>
                  </a:cubicBezTo>
                  <a:lnTo>
                    <a:pt x="1276950" y="122769"/>
                  </a:lnTo>
                  <a:cubicBezTo>
                    <a:pt x="1268050" y="122769"/>
                    <a:pt x="1260931" y="120947"/>
                    <a:pt x="1252031" y="120947"/>
                  </a:cubicBezTo>
                  <a:cubicBezTo>
                    <a:pt x="1243132" y="120947"/>
                    <a:pt x="1234232" y="124590"/>
                    <a:pt x="1225333" y="124590"/>
                  </a:cubicBezTo>
                  <a:cubicBezTo>
                    <a:pt x="1214653" y="124590"/>
                    <a:pt x="1202194" y="124590"/>
                    <a:pt x="1193294" y="117304"/>
                  </a:cubicBezTo>
                  <a:cubicBezTo>
                    <a:pt x="1191514" y="115482"/>
                    <a:pt x="1186175" y="115482"/>
                    <a:pt x="1182615" y="117304"/>
                  </a:cubicBezTo>
                  <a:cubicBezTo>
                    <a:pt x="1170155" y="119125"/>
                    <a:pt x="1157696" y="120947"/>
                    <a:pt x="1147017" y="124590"/>
                  </a:cubicBezTo>
                  <a:cubicBezTo>
                    <a:pt x="1136337" y="128234"/>
                    <a:pt x="1130998" y="124590"/>
                    <a:pt x="1127438" y="115482"/>
                  </a:cubicBezTo>
                  <a:cubicBezTo>
                    <a:pt x="1125658" y="111839"/>
                    <a:pt x="1122098" y="108195"/>
                    <a:pt x="1118538" y="104552"/>
                  </a:cubicBezTo>
                  <a:cubicBezTo>
                    <a:pt x="1113199" y="100909"/>
                    <a:pt x="1107859" y="95444"/>
                    <a:pt x="1102519" y="95444"/>
                  </a:cubicBezTo>
                  <a:cubicBezTo>
                    <a:pt x="1090060" y="95444"/>
                    <a:pt x="1082940" y="88157"/>
                    <a:pt x="1074041" y="82692"/>
                  </a:cubicBezTo>
                  <a:cubicBezTo>
                    <a:pt x="1059802" y="73584"/>
                    <a:pt x="1047342" y="62654"/>
                    <a:pt x="1029543" y="64476"/>
                  </a:cubicBezTo>
                  <a:lnTo>
                    <a:pt x="1029543" y="55368"/>
                  </a:lnTo>
                  <a:cubicBezTo>
                    <a:pt x="1033103" y="55368"/>
                    <a:pt x="1036663" y="55368"/>
                    <a:pt x="1040223" y="53546"/>
                  </a:cubicBezTo>
                  <a:cubicBezTo>
                    <a:pt x="1034883" y="49903"/>
                    <a:pt x="1034883" y="44438"/>
                    <a:pt x="1031323" y="40795"/>
                  </a:cubicBezTo>
                  <a:cubicBezTo>
                    <a:pt x="1024204" y="35330"/>
                    <a:pt x="1017084" y="33508"/>
                    <a:pt x="1009964" y="29865"/>
                  </a:cubicBezTo>
                  <a:cubicBezTo>
                    <a:pt x="1004625" y="28043"/>
                    <a:pt x="997505" y="28043"/>
                    <a:pt x="1001065" y="37151"/>
                  </a:cubicBezTo>
                  <a:cubicBezTo>
                    <a:pt x="992165" y="38973"/>
                    <a:pt x="985046" y="38973"/>
                    <a:pt x="981486" y="42616"/>
                  </a:cubicBezTo>
                  <a:cubicBezTo>
                    <a:pt x="974366" y="48081"/>
                    <a:pt x="967247" y="44438"/>
                    <a:pt x="961907" y="40795"/>
                  </a:cubicBezTo>
                  <a:cubicBezTo>
                    <a:pt x="958347" y="38973"/>
                    <a:pt x="954787" y="37151"/>
                    <a:pt x="951228" y="38973"/>
                  </a:cubicBezTo>
                  <a:cubicBezTo>
                    <a:pt x="929869" y="49903"/>
                    <a:pt x="908510" y="44438"/>
                    <a:pt x="887151" y="44438"/>
                  </a:cubicBezTo>
                  <a:cubicBezTo>
                    <a:pt x="883591" y="44438"/>
                    <a:pt x="880031" y="42616"/>
                    <a:pt x="874692" y="42616"/>
                  </a:cubicBezTo>
                  <a:cubicBezTo>
                    <a:pt x="867572" y="40795"/>
                    <a:pt x="862232" y="37151"/>
                    <a:pt x="855113" y="35330"/>
                  </a:cubicBezTo>
                  <a:cubicBezTo>
                    <a:pt x="847993" y="33508"/>
                    <a:pt x="839094" y="31686"/>
                    <a:pt x="831974" y="29865"/>
                  </a:cubicBezTo>
                  <a:lnTo>
                    <a:pt x="826634" y="29865"/>
                  </a:lnTo>
                  <a:cubicBezTo>
                    <a:pt x="814175" y="29865"/>
                    <a:pt x="801716" y="31686"/>
                    <a:pt x="791036" y="31686"/>
                  </a:cubicBezTo>
                  <a:cubicBezTo>
                    <a:pt x="782137" y="31686"/>
                    <a:pt x="773237" y="28043"/>
                    <a:pt x="762558" y="26221"/>
                  </a:cubicBezTo>
                  <a:cubicBezTo>
                    <a:pt x="760778" y="11648"/>
                    <a:pt x="746539" y="15292"/>
                    <a:pt x="737639" y="8005"/>
                  </a:cubicBezTo>
                  <a:cubicBezTo>
                    <a:pt x="735859" y="6183"/>
                    <a:pt x="732300" y="8005"/>
                    <a:pt x="730520" y="8005"/>
                  </a:cubicBezTo>
                  <a:cubicBezTo>
                    <a:pt x="719840" y="6183"/>
                    <a:pt x="712721" y="11648"/>
                    <a:pt x="709161" y="20756"/>
                  </a:cubicBezTo>
                  <a:cubicBezTo>
                    <a:pt x="703821" y="29865"/>
                    <a:pt x="689582" y="33508"/>
                    <a:pt x="694922" y="48081"/>
                  </a:cubicBezTo>
                  <a:cubicBezTo>
                    <a:pt x="696702" y="49903"/>
                    <a:pt x="700261" y="51724"/>
                    <a:pt x="702041" y="55368"/>
                  </a:cubicBezTo>
                  <a:cubicBezTo>
                    <a:pt x="702041" y="60833"/>
                    <a:pt x="700261" y="64476"/>
                    <a:pt x="694922" y="62654"/>
                  </a:cubicBezTo>
                  <a:cubicBezTo>
                    <a:pt x="693142" y="62654"/>
                    <a:pt x="691362" y="66298"/>
                    <a:pt x="689582" y="68119"/>
                  </a:cubicBezTo>
                  <a:cubicBezTo>
                    <a:pt x="687802" y="69941"/>
                    <a:pt x="687802" y="73584"/>
                    <a:pt x="686022" y="73584"/>
                  </a:cubicBezTo>
                  <a:cubicBezTo>
                    <a:pt x="675343" y="77227"/>
                    <a:pt x="668223" y="86336"/>
                    <a:pt x="655764" y="84514"/>
                  </a:cubicBezTo>
                  <a:lnTo>
                    <a:pt x="652204" y="84514"/>
                  </a:lnTo>
                  <a:cubicBezTo>
                    <a:pt x="641525" y="93622"/>
                    <a:pt x="630845" y="91801"/>
                    <a:pt x="618386" y="89979"/>
                  </a:cubicBezTo>
                  <a:cubicBezTo>
                    <a:pt x="613046" y="88157"/>
                    <a:pt x="605927" y="89979"/>
                    <a:pt x="598807" y="89979"/>
                  </a:cubicBezTo>
                  <a:cubicBezTo>
                    <a:pt x="593467" y="89979"/>
                    <a:pt x="588128" y="89979"/>
                    <a:pt x="582788" y="86336"/>
                  </a:cubicBezTo>
                  <a:cubicBezTo>
                    <a:pt x="575668" y="82692"/>
                    <a:pt x="568549" y="77227"/>
                    <a:pt x="561429" y="73584"/>
                  </a:cubicBezTo>
                  <a:cubicBezTo>
                    <a:pt x="554309" y="69941"/>
                    <a:pt x="545410" y="69941"/>
                    <a:pt x="545410" y="57189"/>
                  </a:cubicBezTo>
                  <a:cubicBezTo>
                    <a:pt x="545410" y="55368"/>
                    <a:pt x="541850" y="53546"/>
                    <a:pt x="541850" y="51724"/>
                  </a:cubicBezTo>
                  <a:cubicBezTo>
                    <a:pt x="529391" y="62654"/>
                    <a:pt x="518711" y="71763"/>
                    <a:pt x="508032" y="80871"/>
                  </a:cubicBezTo>
                  <a:cubicBezTo>
                    <a:pt x="502692" y="86336"/>
                    <a:pt x="495573" y="93622"/>
                    <a:pt x="499133" y="102730"/>
                  </a:cubicBezTo>
                  <a:cubicBezTo>
                    <a:pt x="499133" y="104552"/>
                    <a:pt x="497353" y="106374"/>
                    <a:pt x="497353" y="108195"/>
                  </a:cubicBezTo>
                  <a:cubicBezTo>
                    <a:pt x="495573" y="111839"/>
                    <a:pt x="493793" y="115482"/>
                    <a:pt x="490233" y="117304"/>
                  </a:cubicBezTo>
                  <a:cubicBezTo>
                    <a:pt x="486673" y="122769"/>
                    <a:pt x="483113" y="128234"/>
                    <a:pt x="479554" y="135520"/>
                  </a:cubicBezTo>
                  <a:lnTo>
                    <a:pt x="468874" y="146450"/>
                  </a:lnTo>
                  <a:cubicBezTo>
                    <a:pt x="465314" y="151915"/>
                    <a:pt x="461755" y="157380"/>
                    <a:pt x="456415" y="161023"/>
                  </a:cubicBezTo>
                  <a:cubicBezTo>
                    <a:pt x="443956" y="171953"/>
                    <a:pt x="431496" y="182883"/>
                    <a:pt x="417257" y="193813"/>
                  </a:cubicBezTo>
                  <a:cubicBezTo>
                    <a:pt x="410137" y="201099"/>
                    <a:pt x="401238" y="206564"/>
                    <a:pt x="394118" y="213851"/>
                  </a:cubicBezTo>
                  <a:cubicBezTo>
                    <a:pt x="381659" y="224781"/>
                    <a:pt x="367420" y="233889"/>
                    <a:pt x="360300" y="250284"/>
                  </a:cubicBezTo>
                  <a:cubicBezTo>
                    <a:pt x="360300" y="252105"/>
                    <a:pt x="356740" y="253927"/>
                    <a:pt x="354960" y="255749"/>
                  </a:cubicBezTo>
                  <a:cubicBezTo>
                    <a:pt x="346061" y="263035"/>
                    <a:pt x="331822" y="263035"/>
                    <a:pt x="331822" y="277608"/>
                  </a:cubicBezTo>
                  <a:cubicBezTo>
                    <a:pt x="317582" y="277608"/>
                    <a:pt x="310463" y="288538"/>
                    <a:pt x="303343" y="297647"/>
                  </a:cubicBezTo>
                  <a:cubicBezTo>
                    <a:pt x="298004" y="304933"/>
                    <a:pt x="292664" y="314041"/>
                    <a:pt x="285544" y="319506"/>
                  </a:cubicBezTo>
                  <a:cubicBezTo>
                    <a:pt x="278425" y="323150"/>
                    <a:pt x="269525" y="321328"/>
                    <a:pt x="260626" y="321328"/>
                  </a:cubicBezTo>
                  <a:cubicBezTo>
                    <a:pt x="257066" y="321328"/>
                    <a:pt x="253506" y="321328"/>
                    <a:pt x="253506" y="323150"/>
                  </a:cubicBezTo>
                  <a:cubicBezTo>
                    <a:pt x="246386" y="330436"/>
                    <a:pt x="237487" y="335901"/>
                    <a:pt x="232147" y="345009"/>
                  </a:cubicBezTo>
                  <a:cubicBezTo>
                    <a:pt x="226808" y="354118"/>
                    <a:pt x="221468" y="359582"/>
                    <a:pt x="212568" y="361404"/>
                  </a:cubicBezTo>
                  <a:cubicBezTo>
                    <a:pt x="203669" y="363226"/>
                    <a:pt x="194769" y="372334"/>
                    <a:pt x="182310" y="366869"/>
                  </a:cubicBezTo>
                  <a:cubicBezTo>
                    <a:pt x="171631" y="363226"/>
                    <a:pt x="159171" y="366869"/>
                    <a:pt x="152052" y="359582"/>
                  </a:cubicBezTo>
                  <a:cubicBezTo>
                    <a:pt x="137812" y="361404"/>
                    <a:pt x="127133" y="365047"/>
                    <a:pt x="114674" y="366869"/>
                  </a:cubicBezTo>
                  <a:cubicBezTo>
                    <a:pt x="100434" y="370512"/>
                    <a:pt x="84415" y="368691"/>
                    <a:pt x="71956" y="379621"/>
                  </a:cubicBezTo>
                  <a:cubicBezTo>
                    <a:pt x="61277" y="388729"/>
                    <a:pt x="52377" y="397837"/>
                    <a:pt x="36358" y="396015"/>
                  </a:cubicBezTo>
                  <a:cubicBezTo>
                    <a:pt x="38138" y="406945"/>
                    <a:pt x="39918" y="416054"/>
                    <a:pt x="41698" y="426983"/>
                  </a:cubicBezTo>
                  <a:cubicBezTo>
                    <a:pt x="45258" y="456130"/>
                    <a:pt x="48817" y="485276"/>
                    <a:pt x="50597" y="514422"/>
                  </a:cubicBezTo>
                  <a:cubicBezTo>
                    <a:pt x="55937" y="550855"/>
                    <a:pt x="57717" y="585467"/>
                    <a:pt x="54157" y="620078"/>
                  </a:cubicBezTo>
                  <a:cubicBezTo>
                    <a:pt x="50597" y="669262"/>
                    <a:pt x="34578" y="2352462"/>
                    <a:pt x="18559" y="2398004"/>
                  </a:cubicBezTo>
                  <a:lnTo>
                    <a:pt x="2540" y="2436258"/>
                  </a:lnTo>
                  <a:cubicBezTo>
                    <a:pt x="0" y="2445366"/>
                    <a:pt x="4320" y="2450831"/>
                    <a:pt x="13219" y="2452653"/>
                  </a:cubicBezTo>
                  <a:cubicBezTo>
                    <a:pt x="23899" y="2454475"/>
                    <a:pt x="27459" y="2461761"/>
                    <a:pt x="31018" y="2470870"/>
                  </a:cubicBezTo>
                  <a:cubicBezTo>
                    <a:pt x="34578" y="2485443"/>
                    <a:pt x="29238" y="2500016"/>
                    <a:pt x="36358" y="2514589"/>
                  </a:cubicBezTo>
                  <a:cubicBezTo>
                    <a:pt x="39918" y="2521876"/>
                    <a:pt x="36358" y="2534627"/>
                    <a:pt x="34578" y="2545557"/>
                  </a:cubicBezTo>
                  <a:cubicBezTo>
                    <a:pt x="32798" y="2560130"/>
                    <a:pt x="36358" y="2574703"/>
                    <a:pt x="41698" y="2587455"/>
                  </a:cubicBezTo>
                  <a:cubicBezTo>
                    <a:pt x="54157" y="2609315"/>
                    <a:pt x="55937" y="2634818"/>
                    <a:pt x="55937" y="2658499"/>
                  </a:cubicBezTo>
                  <a:cubicBezTo>
                    <a:pt x="55937" y="2663964"/>
                    <a:pt x="57717" y="2669429"/>
                    <a:pt x="59497" y="2673072"/>
                  </a:cubicBezTo>
                  <a:cubicBezTo>
                    <a:pt x="63057" y="2676716"/>
                    <a:pt x="70176" y="2680359"/>
                    <a:pt x="77296" y="2682181"/>
                  </a:cubicBezTo>
                  <a:lnTo>
                    <a:pt x="120013" y="2704040"/>
                  </a:lnTo>
                  <a:cubicBezTo>
                    <a:pt x="139592" y="2714970"/>
                    <a:pt x="155611" y="2713148"/>
                    <a:pt x="173410" y="2700397"/>
                  </a:cubicBezTo>
                  <a:cubicBezTo>
                    <a:pt x="175190" y="2698575"/>
                    <a:pt x="180530" y="2696753"/>
                    <a:pt x="182310" y="2696753"/>
                  </a:cubicBezTo>
                  <a:cubicBezTo>
                    <a:pt x="194769" y="2698575"/>
                    <a:pt x="207229" y="2698575"/>
                    <a:pt x="217908" y="2709505"/>
                  </a:cubicBezTo>
                  <a:cubicBezTo>
                    <a:pt x="230367" y="2720435"/>
                    <a:pt x="248166" y="2727722"/>
                    <a:pt x="262406" y="2736830"/>
                  </a:cubicBezTo>
                  <a:cubicBezTo>
                    <a:pt x="271305" y="2742294"/>
                    <a:pt x="281984" y="2749581"/>
                    <a:pt x="287324" y="2756868"/>
                  </a:cubicBezTo>
                  <a:cubicBezTo>
                    <a:pt x="290884" y="2760511"/>
                    <a:pt x="294444" y="2764155"/>
                    <a:pt x="298004" y="2765976"/>
                  </a:cubicBezTo>
                  <a:cubicBezTo>
                    <a:pt x="317582" y="2773263"/>
                    <a:pt x="328262" y="2791479"/>
                    <a:pt x="340721" y="2806052"/>
                  </a:cubicBezTo>
                  <a:cubicBezTo>
                    <a:pt x="351401" y="2818804"/>
                    <a:pt x="365640" y="2826090"/>
                    <a:pt x="381659" y="2827912"/>
                  </a:cubicBezTo>
                  <a:cubicBezTo>
                    <a:pt x="399458" y="2831555"/>
                    <a:pt x="417257" y="2833377"/>
                    <a:pt x="435056" y="2837020"/>
                  </a:cubicBezTo>
                  <a:cubicBezTo>
                    <a:pt x="442176" y="2838842"/>
                    <a:pt x="451075" y="2840663"/>
                    <a:pt x="458195" y="2844307"/>
                  </a:cubicBezTo>
                  <a:cubicBezTo>
                    <a:pt x="467094" y="2847950"/>
                    <a:pt x="475994" y="2847950"/>
                    <a:pt x="483113" y="2853415"/>
                  </a:cubicBezTo>
                  <a:cubicBezTo>
                    <a:pt x="493793" y="2862523"/>
                    <a:pt x="504472" y="2867988"/>
                    <a:pt x="518711" y="2864345"/>
                  </a:cubicBezTo>
                  <a:cubicBezTo>
                    <a:pt x="524051" y="2862523"/>
                    <a:pt x="531171" y="2866167"/>
                    <a:pt x="536510" y="2867988"/>
                  </a:cubicBezTo>
                  <a:cubicBezTo>
                    <a:pt x="538290" y="2867988"/>
                    <a:pt x="540070" y="2869810"/>
                    <a:pt x="541850" y="2869810"/>
                  </a:cubicBezTo>
                  <a:cubicBezTo>
                    <a:pt x="561429" y="2871632"/>
                    <a:pt x="579228" y="2867988"/>
                    <a:pt x="597027" y="2864345"/>
                  </a:cubicBezTo>
                  <a:cubicBezTo>
                    <a:pt x="604147" y="2862523"/>
                    <a:pt x="611266" y="2860701"/>
                    <a:pt x="618386" y="2857058"/>
                  </a:cubicBezTo>
                  <a:cubicBezTo>
                    <a:pt x="637965" y="2847950"/>
                    <a:pt x="657544" y="2838842"/>
                    <a:pt x="675343" y="2827912"/>
                  </a:cubicBezTo>
                  <a:cubicBezTo>
                    <a:pt x="687802" y="2820625"/>
                    <a:pt x="700261" y="2813339"/>
                    <a:pt x="714501" y="2820625"/>
                  </a:cubicBezTo>
                  <a:lnTo>
                    <a:pt x="721620" y="2820625"/>
                  </a:lnTo>
                  <a:cubicBezTo>
                    <a:pt x="734080" y="2820625"/>
                    <a:pt x="746539" y="2818804"/>
                    <a:pt x="757218" y="2816982"/>
                  </a:cubicBezTo>
                  <a:cubicBezTo>
                    <a:pt x="758998" y="2816982"/>
                    <a:pt x="762558" y="2816982"/>
                    <a:pt x="762558" y="2815160"/>
                  </a:cubicBezTo>
                  <a:cubicBezTo>
                    <a:pt x="767898" y="2807874"/>
                    <a:pt x="776797" y="2807874"/>
                    <a:pt x="785697" y="2806052"/>
                  </a:cubicBezTo>
                  <a:cubicBezTo>
                    <a:pt x="799936" y="2804231"/>
                    <a:pt x="814175" y="2804231"/>
                    <a:pt x="824855" y="2795122"/>
                  </a:cubicBezTo>
                  <a:cubicBezTo>
                    <a:pt x="835534" y="2787836"/>
                    <a:pt x="846213" y="2786014"/>
                    <a:pt x="858673" y="2784192"/>
                  </a:cubicBezTo>
                  <a:cubicBezTo>
                    <a:pt x="860453" y="2784192"/>
                    <a:pt x="864012" y="2782371"/>
                    <a:pt x="865792" y="2782371"/>
                  </a:cubicBezTo>
                  <a:cubicBezTo>
                    <a:pt x="874692" y="2780549"/>
                    <a:pt x="883591" y="2775084"/>
                    <a:pt x="890711" y="2776906"/>
                  </a:cubicBezTo>
                  <a:cubicBezTo>
                    <a:pt x="906730" y="2780549"/>
                    <a:pt x="913850" y="2775084"/>
                    <a:pt x="924529" y="2760511"/>
                  </a:cubicBezTo>
                  <a:cubicBezTo>
                    <a:pt x="926309" y="2756868"/>
                    <a:pt x="931649" y="2755046"/>
                    <a:pt x="935208" y="2753224"/>
                  </a:cubicBezTo>
                  <a:cubicBezTo>
                    <a:pt x="944108" y="2751403"/>
                    <a:pt x="953007" y="2753224"/>
                    <a:pt x="961907" y="2751403"/>
                  </a:cubicBezTo>
                  <a:cubicBezTo>
                    <a:pt x="967247" y="2751403"/>
                    <a:pt x="972586" y="2745938"/>
                    <a:pt x="976146" y="2745938"/>
                  </a:cubicBezTo>
                  <a:cubicBezTo>
                    <a:pt x="990385" y="2747759"/>
                    <a:pt x="1006405" y="2742294"/>
                    <a:pt x="1018864" y="2751403"/>
                  </a:cubicBezTo>
                  <a:cubicBezTo>
                    <a:pt x="1020644" y="2753224"/>
                    <a:pt x="1024204" y="2753224"/>
                    <a:pt x="1027763" y="2753224"/>
                  </a:cubicBezTo>
                  <a:cubicBezTo>
                    <a:pt x="1050902" y="2755046"/>
                    <a:pt x="1070481" y="2762333"/>
                    <a:pt x="1086500" y="2776906"/>
                  </a:cubicBezTo>
                  <a:cubicBezTo>
                    <a:pt x="1091840" y="2782371"/>
                    <a:pt x="1098959" y="2786014"/>
                    <a:pt x="1104299" y="2789657"/>
                  </a:cubicBezTo>
                  <a:cubicBezTo>
                    <a:pt x="1109639" y="2793301"/>
                    <a:pt x="1116758" y="2793301"/>
                    <a:pt x="1122098" y="2795122"/>
                  </a:cubicBezTo>
                  <a:cubicBezTo>
                    <a:pt x="1127438" y="2796944"/>
                    <a:pt x="1130998" y="2798766"/>
                    <a:pt x="1136337" y="2798766"/>
                  </a:cubicBezTo>
                  <a:cubicBezTo>
                    <a:pt x="1145237" y="2798766"/>
                    <a:pt x="1152356" y="2802409"/>
                    <a:pt x="1157696" y="2809696"/>
                  </a:cubicBezTo>
                  <a:cubicBezTo>
                    <a:pt x="1159476" y="2811517"/>
                    <a:pt x="1161256" y="2813339"/>
                    <a:pt x="1163036" y="2816982"/>
                  </a:cubicBezTo>
                  <a:cubicBezTo>
                    <a:pt x="1161256" y="2822447"/>
                    <a:pt x="1171935" y="2837020"/>
                    <a:pt x="1179055" y="2837020"/>
                  </a:cubicBezTo>
                  <a:cubicBezTo>
                    <a:pt x="1191514" y="2837020"/>
                    <a:pt x="1203974" y="2840663"/>
                    <a:pt x="1214653" y="2849772"/>
                  </a:cubicBezTo>
                  <a:cubicBezTo>
                    <a:pt x="1216433" y="2851593"/>
                    <a:pt x="1219993" y="2851593"/>
                    <a:pt x="1223552" y="2849772"/>
                  </a:cubicBezTo>
                  <a:cubicBezTo>
                    <a:pt x="1228892" y="2847950"/>
                    <a:pt x="1232452" y="2847950"/>
                    <a:pt x="1236012" y="2853415"/>
                  </a:cubicBezTo>
                  <a:cubicBezTo>
                    <a:pt x="1237792" y="2855237"/>
                    <a:pt x="1244911" y="2855237"/>
                    <a:pt x="1248471" y="2855237"/>
                  </a:cubicBezTo>
                  <a:cubicBezTo>
                    <a:pt x="1257371" y="2855237"/>
                    <a:pt x="1268050" y="2853415"/>
                    <a:pt x="1276950" y="2855237"/>
                  </a:cubicBezTo>
                  <a:cubicBezTo>
                    <a:pt x="1292969" y="2857058"/>
                    <a:pt x="1307208" y="2858880"/>
                    <a:pt x="1323227" y="2862523"/>
                  </a:cubicBezTo>
                  <a:cubicBezTo>
                    <a:pt x="1326787" y="2862523"/>
                    <a:pt x="1330347" y="2864345"/>
                    <a:pt x="1332127" y="2866167"/>
                  </a:cubicBezTo>
                  <a:cubicBezTo>
                    <a:pt x="1335686" y="2875275"/>
                    <a:pt x="1344586" y="2875275"/>
                    <a:pt x="1349926" y="2877097"/>
                  </a:cubicBezTo>
                  <a:cubicBezTo>
                    <a:pt x="1355265" y="2878918"/>
                    <a:pt x="1362385" y="2880740"/>
                    <a:pt x="1365945" y="2880740"/>
                  </a:cubicBezTo>
                  <a:cubicBezTo>
                    <a:pt x="1367725" y="2878918"/>
                    <a:pt x="1371284" y="2877097"/>
                    <a:pt x="1374844" y="2873453"/>
                  </a:cubicBezTo>
                  <a:cubicBezTo>
                    <a:pt x="1367725" y="2873453"/>
                    <a:pt x="1364165" y="2875275"/>
                    <a:pt x="1360605" y="2875275"/>
                  </a:cubicBezTo>
                  <a:cubicBezTo>
                    <a:pt x="1367725" y="2866167"/>
                    <a:pt x="1374844" y="2864345"/>
                    <a:pt x="1383744" y="2869810"/>
                  </a:cubicBezTo>
                  <a:cubicBezTo>
                    <a:pt x="1394423" y="2878918"/>
                    <a:pt x="1403323" y="2878918"/>
                    <a:pt x="1415782" y="2869810"/>
                  </a:cubicBezTo>
                  <a:lnTo>
                    <a:pt x="1426461" y="2864345"/>
                  </a:lnTo>
                  <a:lnTo>
                    <a:pt x="1426461" y="2855237"/>
                  </a:lnTo>
                  <a:cubicBezTo>
                    <a:pt x="1431801" y="2857058"/>
                    <a:pt x="1437141" y="2860701"/>
                    <a:pt x="1440701" y="2860701"/>
                  </a:cubicBezTo>
                  <a:cubicBezTo>
                    <a:pt x="1451380" y="2855237"/>
                    <a:pt x="1462059" y="2849772"/>
                    <a:pt x="1470959" y="2842485"/>
                  </a:cubicBezTo>
                  <a:cubicBezTo>
                    <a:pt x="1481638" y="2835198"/>
                    <a:pt x="1490538" y="2826090"/>
                    <a:pt x="1499437" y="2818804"/>
                  </a:cubicBezTo>
                  <a:cubicBezTo>
                    <a:pt x="1501217" y="2818804"/>
                    <a:pt x="1501217" y="2816982"/>
                    <a:pt x="1502997" y="2816982"/>
                  </a:cubicBezTo>
                  <a:cubicBezTo>
                    <a:pt x="1515456" y="2813339"/>
                    <a:pt x="1526136" y="2811517"/>
                    <a:pt x="1538595" y="2807874"/>
                  </a:cubicBezTo>
                  <a:cubicBezTo>
                    <a:pt x="1545715" y="2806052"/>
                    <a:pt x="1551054" y="2802409"/>
                    <a:pt x="1558174" y="2800587"/>
                  </a:cubicBezTo>
                  <a:cubicBezTo>
                    <a:pt x="1563514" y="2798766"/>
                    <a:pt x="1567074" y="2798766"/>
                    <a:pt x="1572413" y="2796944"/>
                  </a:cubicBezTo>
                  <a:lnTo>
                    <a:pt x="1590212" y="2796944"/>
                  </a:lnTo>
                  <a:cubicBezTo>
                    <a:pt x="1593772" y="2796944"/>
                    <a:pt x="1599112" y="2796944"/>
                    <a:pt x="1602672" y="2795122"/>
                  </a:cubicBezTo>
                  <a:cubicBezTo>
                    <a:pt x="1604452" y="2791479"/>
                    <a:pt x="1608011" y="2786014"/>
                    <a:pt x="1609791" y="2786014"/>
                  </a:cubicBezTo>
                  <a:cubicBezTo>
                    <a:pt x="1615131" y="2786014"/>
                    <a:pt x="1618691" y="2789657"/>
                    <a:pt x="1624030" y="2791479"/>
                  </a:cubicBezTo>
                  <a:cubicBezTo>
                    <a:pt x="1625810" y="2791479"/>
                    <a:pt x="1625810" y="2793301"/>
                    <a:pt x="1625810" y="2795122"/>
                  </a:cubicBezTo>
                  <a:cubicBezTo>
                    <a:pt x="1632930" y="2802409"/>
                    <a:pt x="1638270" y="2811517"/>
                    <a:pt x="1645389" y="2818804"/>
                  </a:cubicBezTo>
                  <a:cubicBezTo>
                    <a:pt x="1654289" y="2827912"/>
                    <a:pt x="1663188" y="2827912"/>
                    <a:pt x="1668528" y="2822447"/>
                  </a:cubicBezTo>
                  <a:cubicBezTo>
                    <a:pt x="1677427" y="2815160"/>
                    <a:pt x="1684547" y="2809696"/>
                    <a:pt x="1697007" y="2813339"/>
                  </a:cubicBezTo>
                  <a:cubicBezTo>
                    <a:pt x="1698786" y="2813339"/>
                    <a:pt x="1702346" y="2815160"/>
                    <a:pt x="1704126" y="2813339"/>
                  </a:cubicBezTo>
                  <a:cubicBezTo>
                    <a:pt x="1713026" y="2809696"/>
                    <a:pt x="1723705" y="2806052"/>
                    <a:pt x="1732605" y="2800587"/>
                  </a:cubicBezTo>
                  <a:cubicBezTo>
                    <a:pt x="1737944" y="2798766"/>
                    <a:pt x="1745064" y="2798766"/>
                    <a:pt x="1746844" y="2795122"/>
                  </a:cubicBezTo>
                  <a:cubicBezTo>
                    <a:pt x="1752183" y="2784192"/>
                    <a:pt x="1761083" y="2778728"/>
                    <a:pt x="1769983" y="2771441"/>
                  </a:cubicBezTo>
                  <a:cubicBezTo>
                    <a:pt x="1775322" y="2765976"/>
                    <a:pt x="1780662" y="2758689"/>
                    <a:pt x="1786002" y="2756868"/>
                  </a:cubicBezTo>
                  <a:cubicBezTo>
                    <a:pt x="1798461" y="2753224"/>
                    <a:pt x="1807360" y="2742294"/>
                    <a:pt x="1818040" y="2735008"/>
                  </a:cubicBezTo>
                  <a:cubicBezTo>
                    <a:pt x="1826939" y="2729543"/>
                    <a:pt x="1832279" y="2718613"/>
                    <a:pt x="1841179" y="2716792"/>
                  </a:cubicBezTo>
                  <a:cubicBezTo>
                    <a:pt x="1855418" y="2713148"/>
                    <a:pt x="1866097" y="2704040"/>
                    <a:pt x="1878556" y="2694932"/>
                  </a:cubicBezTo>
                  <a:cubicBezTo>
                    <a:pt x="1885676" y="2689467"/>
                    <a:pt x="1894576" y="2685824"/>
                    <a:pt x="1903475" y="2687645"/>
                  </a:cubicBezTo>
                  <a:cubicBezTo>
                    <a:pt x="1908815" y="2689467"/>
                    <a:pt x="1915934" y="2687645"/>
                    <a:pt x="1919494" y="2685824"/>
                  </a:cubicBezTo>
                  <a:cubicBezTo>
                    <a:pt x="1926614" y="2682181"/>
                    <a:pt x="1933733" y="2676716"/>
                    <a:pt x="1940853" y="2673072"/>
                  </a:cubicBezTo>
                  <a:cubicBezTo>
                    <a:pt x="1946193" y="2669429"/>
                    <a:pt x="1951532" y="2665785"/>
                    <a:pt x="1956872" y="2665785"/>
                  </a:cubicBezTo>
                  <a:cubicBezTo>
                    <a:pt x="1974671" y="2663964"/>
                    <a:pt x="1988910" y="2660320"/>
                    <a:pt x="1997810" y="2642104"/>
                  </a:cubicBezTo>
                  <a:cubicBezTo>
                    <a:pt x="2001370" y="2634818"/>
                    <a:pt x="2019169" y="2625709"/>
                    <a:pt x="2026288" y="2629353"/>
                  </a:cubicBezTo>
                  <a:cubicBezTo>
                    <a:pt x="2038748" y="2634818"/>
                    <a:pt x="2047647" y="2631174"/>
                    <a:pt x="2054767" y="2620244"/>
                  </a:cubicBezTo>
                  <a:cubicBezTo>
                    <a:pt x="2060106" y="2614779"/>
                    <a:pt x="2067226" y="2616601"/>
                    <a:pt x="2072566" y="2620244"/>
                  </a:cubicBezTo>
                  <a:cubicBezTo>
                    <a:pt x="2076125" y="2623888"/>
                    <a:pt x="2079686" y="2625709"/>
                    <a:pt x="2083245" y="2625709"/>
                  </a:cubicBezTo>
                  <a:cubicBezTo>
                    <a:pt x="2095704" y="2627531"/>
                    <a:pt x="2109944" y="2625709"/>
                    <a:pt x="2122403" y="2627531"/>
                  </a:cubicBezTo>
                  <a:cubicBezTo>
                    <a:pt x="2133082" y="2629353"/>
                    <a:pt x="2143762" y="2625709"/>
                    <a:pt x="2150882" y="2618423"/>
                  </a:cubicBezTo>
                  <a:cubicBezTo>
                    <a:pt x="2158001" y="2611136"/>
                    <a:pt x="2163341" y="2611136"/>
                    <a:pt x="2174020" y="2614779"/>
                  </a:cubicBezTo>
                  <a:cubicBezTo>
                    <a:pt x="2182920" y="2618423"/>
                    <a:pt x="2190039" y="2627531"/>
                    <a:pt x="2202499" y="2625709"/>
                  </a:cubicBezTo>
                  <a:cubicBezTo>
                    <a:pt x="2213178" y="2623888"/>
                    <a:pt x="2225637" y="2629353"/>
                    <a:pt x="2238097" y="2623888"/>
                  </a:cubicBezTo>
                  <a:lnTo>
                    <a:pt x="2245216" y="2623888"/>
                  </a:lnTo>
                  <a:cubicBezTo>
                    <a:pt x="2255896" y="2627531"/>
                    <a:pt x="2266575" y="2629353"/>
                    <a:pt x="2275475" y="2638461"/>
                  </a:cubicBezTo>
                  <a:cubicBezTo>
                    <a:pt x="2286154" y="2647569"/>
                    <a:pt x="2287934" y="2580168"/>
                    <a:pt x="2298613" y="2587455"/>
                  </a:cubicBezTo>
                  <a:cubicBezTo>
                    <a:pt x="2314632" y="2598385"/>
                    <a:pt x="2311073" y="2587455"/>
                    <a:pt x="2327092" y="2596563"/>
                  </a:cubicBezTo>
                  <a:cubicBezTo>
                    <a:pt x="2339551" y="2602028"/>
                    <a:pt x="2334211" y="2581990"/>
                    <a:pt x="2348450" y="2585633"/>
                  </a:cubicBezTo>
                  <a:cubicBezTo>
                    <a:pt x="2350230" y="2585633"/>
                    <a:pt x="2371589" y="2600206"/>
                    <a:pt x="2371589" y="2598385"/>
                  </a:cubicBezTo>
                  <a:cubicBezTo>
                    <a:pt x="2380489" y="2592920"/>
                    <a:pt x="2389388" y="2538270"/>
                    <a:pt x="2398288" y="2540092"/>
                  </a:cubicBezTo>
                  <a:cubicBezTo>
                    <a:pt x="2416087" y="2545557"/>
                    <a:pt x="2432106" y="2541913"/>
                    <a:pt x="2448125" y="2534627"/>
                  </a:cubicBezTo>
                  <a:cubicBezTo>
                    <a:pt x="2457024" y="2530984"/>
                    <a:pt x="2471264" y="2518232"/>
                    <a:pt x="2478383" y="2523697"/>
                  </a:cubicBezTo>
                  <a:cubicBezTo>
                    <a:pt x="2490843" y="2532805"/>
                    <a:pt x="2503302" y="2536449"/>
                    <a:pt x="2517541" y="2538270"/>
                  </a:cubicBezTo>
                  <a:cubicBezTo>
                    <a:pt x="2519321" y="2538270"/>
                    <a:pt x="2521101" y="2540092"/>
                    <a:pt x="2522881" y="2541913"/>
                  </a:cubicBezTo>
                  <a:cubicBezTo>
                    <a:pt x="2528221" y="2549200"/>
                    <a:pt x="2553139" y="2529162"/>
                    <a:pt x="2558479" y="2536449"/>
                  </a:cubicBezTo>
                  <a:cubicBezTo>
                    <a:pt x="2565599" y="2547378"/>
                    <a:pt x="2572718" y="2558308"/>
                    <a:pt x="2579838" y="2567417"/>
                  </a:cubicBezTo>
                  <a:cubicBezTo>
                    <a:pt x="2583398" y="2571060"/>
                    <a:pt x="2588737" y="2572882"/>
                    <a:pt x="2590517" y="2576525"/>
                  </a:cubicBezTo>
                  <a:cubicBezTo>
                    <a:pt x="2592297" y="2585633"/>
                    <a:pt x="2595857" y="2589276"/>
                    <a:pt x="2604757" y="2589276"/>
                  </a:cubicBezTo>
                  <a:cubicBezTo>
                    <a:pt x="2610096" y="2589276"/>
                    <a:pt x="2615436" y="2591098"/>
                    <a:pt x="2618996" y="2594741"/>
                  </a:cubicBezTo>
                  <a:cubicBezTo>
                    <a:pt x="2627895" y="2600206"/>
                    <a:pt x="2635015" y="2605671"/>
                    <a:pt x="2642134" y="2611136"/>
                  </a:cubicBezTo>
                  <a:cubicBezTo>
                    <a:pt x="2651034" y="2616601"/>
                    <a:pt x="2659933" y="2622066"/>
                    <a:pt x="2663493" y="2631174"/>
                  </a:cubicBezTo>
                  <a:cubicBezTo>
                    <a:pt x="2665273" y="2634818"/>
                    <a:pt x="2667053" y="2636639"/>
                    <a:pt x="2668833" y="2638461"/>
                  </a:cubicBezTo>
                  <a:cubicBezTo>
                    <a:pt x="2675953" y="2645747"/>
                    <a:pt x="2683072" y="2651212"/>
                    <a:pt x="2690192" y="2658499"/>
                  </a:cubicBezTo>
                  <a:cubicBezTo>
                    <a:pt x="2700871" y="2667607"/>
                    <a:pt x="2709770" y="2678537"/>
                    <a:pt x="2720450" y="2687645"/>
                  </a:cubicBezTo>
                  <a:cubicBezTo>
                    <a:pt x="2724010" y="2689467"/>
                    <a:pt x="2727570" y="2693110"/>
                    <a:pt x="2731129" y="2694932"/>
                  </a:cubicBezTo>
                  <a:cubicBezTo>
                    <a:pt x="2738249" y="2698575"/>
                    <a:pt x="2745369" y="2702218"/>
                    <a:pt x="2750708" y="2707683"/>
                  </a:cubicBezTo>
                  <a:cubicBezTo>
                    <a:pt x="2756048" y="2713148"/>
                    <a:pt x="2780967" y="2680359"/>
                    <a:pt x="2784526" y="2687645"/>
                  </a:cubicBezTo>
                  <a:cubicBezTo>
                    <a:pt x="2784526" y="2689467"/>
                    <a:pt x="2786306" y="2689467"/>
                    <a:pt x="2788086" y="2689467"/>
                  </a:cubicBezTo>
                  <a:cubicBezTo>
                    <a:pt x="2798766" y="2698575"/>
                    <a:pt x="2809445" y="2694932"/>
                    <a:pt x="2820124" y="2691289"/>
                  </a:cubicBezTo>
                  <a:cubicBezTo>
                    <a:pt x="2823684" y="2689467"/>
                    <a:pt x="2827244" y="2687645"/>
                    <a:pt x="2829024" y="2689467"/>
                  </a:cubicBezTo>
                  <a:cubicBezTo>
                    <a:pt x="2841483" y="2694932"/>
                    <a:pt x="2850383" y="2707683"/>
                    <a:pt x="2866402" y="2709505"/>
                  </a:cubicBezTo>
                  <a:cubicBezTo>
                    <a:pt x="2866402" y="2709505"/>
                    <a:pt x="2868182" y="2709505"/>
                    <a:pt x="2868182" y="2711327"/>
                  </a:cubicBezTo>
                  <a:cubicBezTo>
                    <a:pt x="2871742" y="2722257"/>
                    <a:pt x="2882421" y="2722257"/>
                    <a:pt x="2891320" y="2724078"/>
                  </a:cubicBezTo>
                  <a:cubicBezTo>
                    <a:pt x="2896660" y="2724078"/>
                    <a:pt x="2902000" y="2725900"/>
                    <a:pt x="2905560" y="2727722"/>
                  </a:cubicBezTo>
                  <a:cubicBezTo>
                    <a:pt x="2916239" y="2733186"/>
                    <a:pt x="2926918" y="2740473"/>
                    <a:pt x="2939378" y="2744116"/>
                  </a:cubicBezTo>
                  <a:cubicBezTo>
                    <a:pt x="2955397" y="2749581"/>
                    <a:pt x="2971416" y="2753224"/>
                    <a:pt x="2983876" y="2762333"/>
                  </a:cubicBezTo>
                  <a:cubicBezTo>
                    <a:pt x="2985655" y="2762333"/>
                    <a:pt x="2987435" y="2762333"/>
                    <a:pt x="2987435" y="2764155"/>
                  </a:cubicBezTo>
                  <a:cubicBezTo>
                    <a:pt x="2992775" y="2767798"/>
                    <a:pt x="3001675" y="2769619"/>
                    <a:pt x="3005234" y="2775084"/>
                  </a:cubicBezTo>
                  <a:cubicBezTo>
                    <a:pt x="3010574" y="2786014"/>
                    <a:pt x="3024813" y="2784192"/>
                    <a:pt x="3031933" y="2793301"/>
                  </a:cubicBezTo>
                  <a:lnTo>
                    <a:pt x="3033713" y="2793301"/>
                  </a:lnTo>
                  <a:cubicBezTo>
                    <a:pt x="3040832" y="2793301"/>
                    <a:pt x="3047952" y="2795122"/>
                    <a:pt x="3056851" y="2795122"/>
                  </a:cubicBezTo>
                  <a:cubicBezTo>
                    <a:pt x="3060411" y="2793301"/>
                    <a:pt x="3065751" y="2789657"/>
                    <a:pt x="3069311" y="2789657"/>
                  </a:cubicBezTo>
                  <a:cubicBezTo>
                    <a:pt x="3085330" y="2795122"/>
                    <a:pt x="3101349" y="2795122"/>
                    <a:pt x="3112028" y="2780549"/>
                  </a:cubicBezTo>
                  <a:cubicBezTo>
                    <a:pt x="3113808" y="2778728"/>
                    <a:pt x="3117368" y="2778728"/>
                    <a:pt x="3120928" y="2778728"/>
                  </a:cubicBezTo>
                  <a:lnTo>
                    <a:pt x="3135167" y="2778728"/>
                  </a:lnTo>
                  <a:cubicBezTo>
                    <a:pt x="3151186" y="2775084"/>
                    <a:pt x="3165426" y="2771441"/>
                    <a:pt x="3181445" y="2769619"/>
                  </a:cubicBezTo>
                  <a:cubicBezTo>
                    <a:pt x="3188564" y="2767798"/>
                    <a:pt x="3197464" y="2771441"/>
                    <a:pt x="3204583" y="2773263"/>
                  </a:cubicBezTo>
                  <a:cubicBezTo>
                    <a:pt x="3211703" y="2775084"/>
                    <a:pt x="3218823" y="2775084"/>
                    <a:pt x="3225942" y="2775084"/>
                  </a:cubicBezTo>
                  <a:cubicBezTo>
                    <a:pt x="3234842" y="2775084"/>
                    <a:pt x="3241961" y="2771441"/>
                    <a:pt x="3250861" y="2771441"/>
                  </a:cubicBezTo>
                  <a:cubicBezTo>
                    <a:pt x="3257980" y="2769619"/>
                    <a:pt x="3266880" y="2769619"/>
                    <a:pt x="3273999" y="2767798"/>
                  </a:cubicBezTo>
                  <a:cubicBezTo>
                    <a:pt x="3290019" y="2764155"/>
                    <a:pt x="3304258" y="2760511"/>
                    <a:pt x="3320277" y="2758689"/>
                  </a:cubicBezTo>
                  <a:cubicBezTo>
                    <a:pt x="3330957" y="2696753"/>
                    <a:pt x="3329176" y="2623888"/>
                    <a:pt x="3329176" y="2549200"/>
                  </a:cubicBezTo>
                  <a:close/>
                </a:path>
              </a:pathLst>
            </a:custGeom>
            <a:blipFill>
              <a:blip r:embed="rId4"/>
              <a:stretch>
                <a:fillRect l="-21744" t="0" r="-31413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8306266" y="2555458"/>
            <a:ext cx="9815575" cy="7269900"/>
          </a:xfrm>
          <a:custGeom>
            <a:avLst/>
            <a:gdLst/>
            <a:ahLst/>
            <a:cxnLst/>
            <a:rect r="r" b="b" t="t" l="l"/>
            <a:pathLst>
              <a:path h="7269900" w="9815575">
                <a:moveTo>
                  <a:pt x="0" y="0"/>
                </a:moveTo>
                <a:lnTo>
                  <a:pt x="9815575" y="0"/>
                </a:lnTo>
                <a:lnTo>
                  <a:pt x="9815575" y="7269900"/>
                </a:lnTo>
                <a:lnTo>
                  <a:pt x="0" y="72699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251" t="-2866" r="-3251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2199625">
            <a:off x="6599233" y="-850374"/>
            <a:ext cx="5369631" cy="1543769"/>
          </a:xfrm>
          <a:custGeom>
            <a:avLst/>
            <a:gdLst/>
            <a:ahLst/>
            <a:cxnLst/>
            <a:rect r="r" b="b" t="t" l="l"/>
            <a:pathLst>
              <a:path h="1543769" w="5369631">
                <a:moveTo>
                  <a:pt x="5369631" y="0"/>
                </a:moveTo>
                <a:lnTo>
                  <a:pt x="0" y="0"/>
                </a:lnTo>
                <a:lnTo>
                  <a:pt x="0" y="1543769"/>
                </a:lnTo>
                <a:lnTo>
                  <a:pt x="5369631" y="1543769"/>
                </a:lnTo>
                <a:lnTo>
                  <a:pt x="536963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284049" y="3026701"/>
            <a:ext cx="1874329" cy="2116799"/>
          </a:xfrm>
          <a:custGeom>
            <a:avLst/>
            <a:gdLst/>
            <a:ahLst/>
            <a:cxnLst/>
            <a:rect r="r" b="b" t="t" l="l"/>
            <a:pathLst>
              <a:path h="2116799" w="1874329">
                <a:moveTo>
                  <a:pt x="0" y="0"/>
                </a:moveTo>
                <a:lnTo>
                  <a:pt x="1874329" y="0"/>
                </a:lnTo>
                <a:lnTo>
                  <a:pt x="1874329" y="2116799"/>
                </a:lnTo>
                <a:lnTo>
                  <a:pt x="0" y="21167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75914" y="569923"/>
            <a:ext cx="1330452" cy="917553"/>
          </a:xfrm>
          <a:custGeom>
            <a:avLst/>
            <a:gdLst/>
            <a:ahLst/>
            <a:cxnLst/>
            <a:rect r="r" b="b" t="t" l="l"/>
            <a:pathLst>
              <a:path h="917553" w="1330452">
                <a:moveTo>
                  <a:pt x="0" y="0"/>
                </a:moveTo>
                <a:lnTo>
                  <a:pt x="1330452" y="0"/>
                </a:lnTo>
                <a:lnTo>
                  <a:pt x="1330452" y="917554"/>
                </a:lnTo>
                <a:lnTo>
                  <a:pt x="0" y="9175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1294567" y="6898641"/>
            <a:ext cx="4646534" cy="4114800"/>
          </a:xfrm>
          <a:custGeom>
            <a:avLst/>
            <a:gdLst/>
            <a:ahLst/>
            <a:cxnLst/>
            <a:rect r="r" b="b" t="t" l="l"/>
            <a:pathLst>
              <a:path h="4114800" w="4646534">
                <a:moveTo>
                  <a:pt x="0" y="0"/>
                </a:moveTo>
                <a:lnTo>
                  <a:pt x="4646534" y="0"/>
                </a:lnTo>
                <a:lnTo>
                  <a:pt x="4646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941185" y="5262880"/>
            <a:ext cx="8793583" cy="3900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479"/>
              </a:lnSpc>
            </a:pPr>
            <a:r>
              <a:rPr lang="en-US" sz="3199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Sometimes God speaks through a parent, teacher, or friend who loves Him and wants the </a:t>
            </a:r>
            <a:r>
              <a:rPr lang="en-US" sz="3199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best for you.</a:t>
            </a:r>
          </a:p>
          <a:p>
            <a:pPr algn="just">
              <a:lnSpc>
                <a:spcPts val="4479"/>
              </a:lnSpc>
            </a:pPr>
            <a:r>
              <a:rPr lang="en-US" sz="3199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When you know Jesus is your Champion, you can trust that He’s always near, ready to speak into your life.</a:t>
            </a:r>
          </a:p>
          <a:p>
            <a:pPr algn="just" marL="0" indent="0" lvl="0">
              <a:lnSpc>
                <a:spcPts val="4479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1056997" y="3638115"/>
            <a:ext cx="4626472" cy="953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b="true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Other People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284049" y="1416090"/>
            <a:ext cx="8661204" cy="16699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13"/>
              </a:lnSpc>
            </a:pPr>
            <a:r>
              <a:rPr lang="en-US" b="true" sz="7094">
                <a:solidFill>
                  <a:srgbClr val="3C6AB8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HOW CAN WE HEAR GOD’S VOICE?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5824999"/>
            <a:ext cx="18288000" cy="18288000"/>
          </a:xfrm>
          <a:custGeom>
            <a:avLst/>
            <a:gdLst/>
            <a:ahLst/>
            <a:cxnLst/>
            <a:rect r="r" b="b" t="t" l="l"/>
            <a:pathLst>
              <a:path h="18288000" w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42525" y="6763653"/>
            <a:ext cx="16908399" cy="35233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72"/>
              </a:lnSpc>
            </a:pPr>
            <a:r>
              <a:rPr lang="en-US" b="true" sz="4762">
                <a:solidFill>
                  <a:srgbClr val="3C6AB8"/>
                </a:solidFill>
                <a:latin typeface="Garet Bold"/>
                <a:ea typeface="Garet Bold"/>
                <a:cs typeface="Garet Bold"/>
                <a:sym typeface="Garet Bold"/>
              </a:rPr>
              <a:t>“JESUS HAS INVITED ME TO COME TO HIM BECAUSE THE KINGDOM OF </a:t>
            </a:r>
            <a:r>
              <a:rPr lang="en-US" b="true" sz="4762">
                <a:solidFill>
                  <a:srgbClr val="3C6AB8"/>
                </a:solidFill>
                <a:latin typeface="Garet Bold"/>
                <a:ea typeface="Garet Bold"/>
                <a:cs typeface="Garet Bold"/>
                <a:sym typeface="Garet Bold"/>
              </a:rPr>
              <a:t>HEAVEN BELONGS TO CHILDREN LIKE ME. HE HAS TOLD ME TO LISTEN TO HIS VOICE AND TO FOLLOW HIM.”</a:t>
            </a:r>
          </a:p>
          <a:p>
            <a:pPr algn="ctr">
              <a:lnSpc>
                <a:spcPts val="5572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6476514" y="-645663"/>
            <a:ext cx="3161630" cy="2776736"/>
          </a:xfrm>
          <a:custGeom>
            <a:avLst/>
            <a:gdLst/>
            <a:ahLst/>
            <a:cxnLst/>
            <a:rect r="r" b="b" t="t" l="l"/>
            <a:pathLst>
              <a:path h="2776736" w="3161630">
                <a:moveTo>
                  <a:pt x="0" y="0"/>
                </a:moveTo>
                <a:lnTo>
                  <a:pt x="3161630" y="0"/>
                </a:lnTo>
                <a:lnTo>
                  <a:pt x="3161630" y="2776736"/>
                </a:lnTo>
                <a:lnTo>
                  <a:pt x="0" y="27767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6039000">
            <a:off x="443022" y="7970926"/>
            <a:ext cx="2304288" cy="4114800"/>
          </a:xfrm>
          <a:custGeom>
            <a:avLst/>
            <a:gdLst/>
            <a:ahLst/>
            <a:cxnLst/>
            <a:rect r="r" b="b" t="t" l="l"/>
            <a:pathLst>
              <a:path h="4114800" w="2304288">
                <a:moveTo>
                  <a:pt x="0" y="0"/>
                </a:moveTo>
                <a:lnTo>
                  <a:pt x="2304288" y="0"/>
                </a:lnTo>
                <a:lnTo>
                  <a:pt x="2304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75914" y="569923"/>
            <a:ext cx="1330452" cy="917553"/>
          </a:xfrm>
          <a:custGeom>
            <a:avLst/>
            <a:gdLst/>
            <a:ahLst/>
            <a:cxnLst/>
            <a:rect r="r" b="b" t="t" l="l"/>
            <a:pathLst>
              <a:path h="917553" w="1330452">
                <a:moveTo>
                  <a:pt x="0" y="0"/>
                </a:moveTo>
                <a:lnTo>
                  <a:pt x="1330452" y="0"/>
                </a:lnTo>
                <a:lnTo>
                  <a:pt x="1330452" y="917554"/>
                </a:lnTo>
                <a:lnTo>
                  <a:pt x="0" y="9175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8345273">
            <a:off x="7099036" y="-2674567"/>
            <a:ext cx="4738368" cy="4625831"/>
          </a:xfrm>
          <a:custGeom>
            <a:avLst/>
            <a:gdLst/>
            <a:ahLst/>
            <a:cxnLst/>
            <a:rect r="r" b="b" t="t" l="l"/>
            <a:pathLst>
              <a:path h="4625831" w="4738368">
                <a:moveTo>
                  <a:pt x="4738368" y="0"/>
                </a:moveTo>
                <a:lnTo>
                  <a:pt x="0" y="0"/>
                </a:lnTo>
                <a:lnTo>
                  <a:pt x="0" y="4625831"/>
                </a:lnTo>
                <a:lnTo>
                  <a:pt x="4738368" y="4625831"/>
                </a:lnTo>
                <a:lnTo>
                  <a:pt x="473836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1917067" y="439593"/>
            <a:ext cx="5143728" cy="9144406"/>
            <a:chOff x="0" y="0"/>
            <a:chExt cx="13716000" cy="24384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3716000" cy="24384000"/>
            </a:xfrm>
            <a:custGeom>
              <a:avLst/>
              <a:gdLst/>
              <a:ahLst/>
              <a:cxnLst/>
              <a:rect r="r" b="b" t="t" l="l"/>
              <a:pathLst>
                <a:path h="24384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24384000"/>
                  </a:lnTo>
                  <a:lnTo>
                    <a:pt x="0" y="24384000"/>
                  </a:lnTo>
                  <a:close/>
                </a:path>
              </a:pathLst>
            </a:custGeom>
            <a:blipFill>
              <a:blip r:embed="rId5"/>
              <a:stretch>
                <a:fillRect l="-9000" t="0" r="-900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716000" cy="24384000"/>
            </a:xfrm>
            <a:custGeom>
              <a:avLst/>
              <a:gdLst/>
              <a:ahLst/>
              <a:cxnLst/>
              <a:rect r="r" b="b" t="t" l="l"/>
              <a:pathLst>
                <a:path h="24384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24384000"/>
                  </a:lnTo>
                  <a:lnTo>
                    <a:pt x="0" y="24384000"/>
                  </a:lnTo>
                  <a:close/>
                </a:path>
              </a:pathLst>
            </a:custGeom>
          </p:spPr>
        </p:sp>
      </p:grpSp>
      <p:sp>
        <p:nvSpPr>
          <p:cNvPr name="TextBox 7" id="7"/>
          <p:cNvSpPr txBox="true"/>
          <p:nvPr/>
        </p:nvSpPr>
        <p:spPr>
          <a:xfrm rot="0">
            <a:off x="1816647" y="5030846"/>
            <a:ext cx="8692830" cy="3665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30"/>
              </a:lnSpc>
            </a:pPr>
            <a:r>
              <a:rPr lang="en-US" sz="4200" b="true">
                <a:solidFill>
                  <a:srgbClr val="C43727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Sometimes we think only grown-ups or sports stars can </a:t>
            </a:r>
            <a:r>
              <a:rPr lang="en-US" sz="4200" b="true">
                <a:solidFill>
                  <a:srgbClr val="C43727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be champions. But guess what?</a:t>
            </a:r>
          </a:p>
          <a:p>
            <a:pPr algn="ctr">
              <a:lnSpc>
                <a:spcPts val="4830"/>
              </a:lnSpc>
            </a:pPr>
            <a:r>
              <a:rPr lang="en-US" sz="4200" b="true">
                <a:solidFill>
                  <a:srgbClr val="C43727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Jesus says you are a champion in God’s family!</a:t>
            </a:r>
          </a:p>
          <a:p>
            <a:pPr algn="ctr">
              <a:lnSpc>
                <a:spcPts val="4830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217164" y="2232002"/>
            <a:ext cx="10191427" cy="24777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79"/>
              </a:lnSpc>
            </a:pPr>
            <a:r>
              <a:rPr lang="en-US" b="true" sz="6715">
                <a:solidFill>
                  <a:srgbClr val="3C6AB8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HAVE YOU EVER THOUGHT OF YOURSELF AS A CHAMPION? 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617681" y="370998"/>
            <a:ext cx="1330452" cy="917553"/>
          </a:xfrm>
          <a:custGeom>
            <a:avLst/>
            <a:gdLst/>
            <a:ahLst/>
            <a:cxnLst/>
            <a:rect r="r" b="b" t="t" l="l"/>
            <a:pathLst>
              <a:path h="917553" w="1330452">
                <a:moveTo>
                  <a:pt x="0" y="0"/>
                </a:moveTo>
                <a:lnTo>
                  <a:pt x="1330452" y="0"/>
                </a:lnTo>
                <a:lnTo>
                  <a:pt x="1330452" y="917553"/>
                </a:lnTo>
                <a:lnTo>
                  <a:pt x="0" y="9175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952595" y="-1956870"/>
            <a:ext cx="4613411" cy="4655735"/>
          </a:xfrm>
          <a:custGeom>
            <a:avLst/>
            <a:gdLst/>
            <a:ahLst/>
            <a:cxnLst/>
            <a:rect r="r" b="b" t="t" l="l"/>
            <a:pathLst>
              <a:path h="4655735" w="4613411">
                <a:moveTo>
                  <a:pt x="0" y="0"/>
                </a:moveTo>
                <a:lnTo>
                  <a:pt x="4613410" y="0"/>
                </a:lnTo>
                <a:lnTo>
                  <a:pt x="4613410" y="4655736"/>
                </a:lnTo>
                <a:lnTo>
                  <a:pt x="0" y="46557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1494364" y="4025335"/>
            <a:ext cx="2988727" cy="2624882"/>
          </a:xfrm>
          <a:custGeom>
            <a:avLst/>
            <a:gdLst/>
            <a:ahLst/>
            <a:cxnLst/>
            <a:rect r="r" b="b" t="t" l="l"/>
            <a:pathLst>
              <a:path h="2624882" w="2988727">
                <a:moveTo>
                  <a:pt x="0" y="0"/>
                </a:moveTo>
                <a:lnTo>
                  <a:pt x="2988728" y="0"/>
                </a:lnTo>
                <a:lnTo>
                  <a:pt x="2988728" y="2624882"/>
                </a:lnTo>
                <a:lnTo>
                  <a:pt x="0" y="26248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639812" y="7501221"/>
            <a:ext cx="2747432" cy="3514157"/>
          </a:xfrm>
          <a:custGeom>
            <a:avLst/>
            <a:gdLst/>
            <a:ahLst/>
            <a:cxnLst/>
            <a:rect r="r" b="b" t="t" l="l"/>
            <a:pathLst>
              <a:path h="3514157" w="2747432">
                <a:moveTo>
                  <a:pt x="0" y="0"/>
                </a:moveTo>
                <a:lnTo>
                  <a:pt x="2747432" y="0"/>
                </a:lnTo>
                <a:lnTo>
                  <a:pt x="2747432" y="3514158"/>
                </a:lnTo>
                <a:lnTo>
                  <a:pt x="0" y="35141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893003" y="5194541"/>
            <a:ext cx="2732593" cy="2036288"/>
          </a:xfrm>
          <a:custGeom>
            <a:avLst/>
            <a:gdLst/>
            <a:ahLst/>
            <a:cxnLst/>
            <a:rect r="r" b="b" t="t" l="l"/>
            <a:pathLst>
              <a:path h="2036288" w="2732593">
                <a:moveTo>
                  <a:pt x="0" y="0"/>
                </a:moveTo>
                <a:lnTo>
                  <a:pt x="2732594" y="0"/>
                </a:lnTo>
                <a:lnTo>
                  <a:pt x="2732594" y="2036288"/>
                </a:lnTo>
                <a:lnTo>
                  <a:pt x="0" y="20362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568765">
            <a:off x="4282124" y="-2252394"/>
            <a:ext cx="2284774" cy="4079954"/>
          </a:xfrm>
          <a:custGeom>
            <a:avLst/>
            <a:gdLst/>
            <a:ahLst/>
            <a:cxnLst/>
            <a:rect r="r" b="b" t="t" l="l"/>
            <a:pathLst>
              <a:path h="4079954" w="2284774">
                <a:moveTo>
                  <a:pt x="0" y="0"/>
                </a:moveTo>
                <a:lnTo>
                  <a:pt x="2284774" y="0"/>
                </a:lnTo>
                <a:lnTo>
                  <a:pt x="2284774" y="4079954"/>
                </a:lnTo>
                <a:lnTo>
                  <a:pt x="0" y="407995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C6AB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-211324" y="-840866"/>
            <a:ext cx="6979920" cy="6979920"/>
          </a:xfrm>
          <a:custGeom>
            <a:avLst/>
            <a:gdLst/>
            <a:ahLst/>
            <a:cxnLst/>
            <a:rect r="r" b="b" t="t" l="l"/>
            <a:pathLst>
              <a:path h="6979920" w="6979920">
                <a:moveTo>
                  <a:pt x="6979920" y="6979920"/>
                </a:moveTo>
                <a:lnTo>
                  <a:pt x="0" y="6979920"/>
                </a:lnTo>
                <a:lnTo>
                  <a:pt x="0" y="0"/>
                </a:lnTo>
                <a:lnTo>
                  <a:pt x="6979920" y="0"/>
                </a:lnTo>
                <a:lnTo>
                  <a:pt x="6979920" y="6979920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7618199">
            <a:off x="1338012" y="6945384"/>
            <a:ext cx="4738368" cy="4625831"/>
          </a:xfrm>
          <a:custGeom>
            <a:avLst/>
            <a:gdLst/>
            <a:ahLst/>
            <a:cxnLst/>
            <a:rect r="r" b="b" t="t" l="l"/>
            <a:pathLst>
              <a:path h="4625831" w="4738368">
                <a:moveTo>
                  <a:pt x="4738367" y="0"/>
                </a:moveTo>
                <a:lnTo>
                  <a:pt x="0" y="0"/>
                </a:lnTo>
                <a:lnTo>
                  <a:pt x="0" y="4625832"/>
                </a:lnTo>
                <a:lnTo>
                  <a:pt x="4738367" y="4625832"/>
                </a:lnTo>
                <a:lnTo>
                  <a:pt x="473836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2764253">
            <a:off x="9291263" y="-72451"/>
            <a:ext cx="5094839" cy="4973836"/>
          </a:xfrm>
          <a:custGeom>
            <a:avLst/>
            <a:gdLst/>
            <a:ahLst/>
            <a:cxnLst/>
            <a:rect r="r" b="b" t="t" l="l"/>
            <a:pathLst>
              <a:path h="4973836" w="5094839">
                <a:moveTo>
                  <a:pt x="5094838" y="0"/>
                </a:moveTo>
                <a:lnTo>
                  <a:pt x="0" y="0"/>
                </a:lnTo>
                <a:lnTo>
                  <a:pt x="0" y="4973837"/>
                </a:lnTo>
                <a:lnTo>
                  <a:pt x="5094838" y="4973837"/>
                </a:lnTo>
                <a:lnTo>
                  <a:pt x="50948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76399">
            <a:off x="1755001" y="323335"/>
            <a:ext cx="14427466" cy="9989028"/>
          </a:xfrm>
          <a:custGeom>
            <a:avLst/>
            <a:gdLst/>
            <a:ahLst/>
            <a:cxnLst/>
            <a:rect r="r" b="b" t="t" l="l"/>
            <a:pathLst>
              <a:path h="9989028" w="14427466">
                <a:moveTo>
                  <a:pt x="0" y="0"/>
                </a:moveTo>
                <a:lnTo>
                  <a:pt x="14427466" y="0"/>
                </a:lnTo>
                <a:lnTo>
                  <a:pt x="14427466" y="9989027"/>
                </a:lnTo>
                <a:lnTo>
                  <a:pt x="0" y="99890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3321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5974459"/>
            <a:ext cx="5844494" cy="5106626"/>
          </a:xfrm>
          <a:custGeom>
            <a:avLst/>
            <a:gdLst/>
            <a:ahLst/>
            <a:cxnLst/>
            <a:rect r="r" b="b" t="t" l="l"/>
            <a:pathLst>
              <a:path h="5106626" w="5844494">
                <a:moveTo>
                  <a:pt x="0" y="0"/>
                </a:moveTo>
                <a:lnTo>
                  <a:pt x="5844494" y="0"/>
                </a:lnTo>
                <a:lnTo>
                  <a:pt x="5844494" y="5106627"/>
                </a:lnTo>
                <a:lnTo>
                  <a:pt x="0" y="51066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376219" y="3356640"/>
            <a:ext cx="7836618" cy="8214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52"/>
              </a:lnSpc>
            </a:pPr>
            <a:r>
              <a:rPr lang="en-US" b="true" sz="3600" spc="-79">
                <a:solidFill>
                  <a:srgbClr val="F15E3D"/>
                </a:solidFill>
                <a:latin typeface="Poppins Bold"/>
                <a:ea typeface="Poppins Bold"/>
                <a:cs typeface="Poppins Bold"/>
                <a:sym typeface="Poppins Bold"/>
              </a:rPr>
              <a:t>Stay tuned for the next module :</a:t>
            </a:r>
          </a:p>
          <a:p>
            <a:pPr algn="ctr">
              <a:lnSpc>
                <a:spcPts val="2952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3851777" y="4261056"/>
            <a:ext cx="10885502" cy="31132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83"/>
              </a:lnSpc>
            </a:pPr>
            <a:r>
              <a:rPr lang="en-US" b="true" sz="9370" spc="-206">
                <a:solidFill>
                  <a:srgbClr val="0764A7"/>
                </a:solidFill>
                <a:latin typeface="Poppins Bold"/>
                <a:ea typeface="Poppins Bold"/>
                <a:cs typeface="Poppins Bold"/>
                <a:sym typeface="Poppins Bold"/>
              </a:rPr>
              <a:t>Super Special in God’s Eyes!</a:t>
            </a:r>
          </a:p>
          <a:p>
            <a:pPr algn="ctr">
              <a:lnSpc>
                <a:spcPts val="7683"/>
              </a:lnSpc>
            </a:pP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8303508" y="1955691"/>
            <a:ext cx="1330452" cy="917553"/>
          </a:xfrm>
          <a:custGeom>
            <a:avLst/>
            <a:gdLst/>
            <a:ahLst/>
            <a:cxnLst/>
            <a:rect r="r" b="b" t="t" l="l"/>
            <a:pathLst>
              <a:path h="917553" w="1330452">
                <a:moveTo>
                  <a:pt x="0" y="0"/>
                </a:moveTo>
                <a:lnTo>
                  <a:pt x="1330452" y="0"/>
                </a:lnTo>
                <a:lnTo>
                  <a:pt x="1330452" y="917553"/>
                </a:lnTo>
                <a:lnTo>
                  <a:pt x="0" y="9175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979541" y="-362269"/>
            <a:ext cx="3161630" cy="2776736"/>
          </a:xfrm>
          <a:custGeom>
            <a:avLst/>
            <a:gdLst/>
            <a:ahLst/>
            <a:cxnLst/>
            <a:rect r="r" b="b" t="t" l="l"/>
            <a:pathLst>
              <a:path h="2776736" w="3161630">
                <a:moveTo>
                  <a:pt x="0" y="0"/>
                </a:moveTo>
                <a:lnTo>
                  <a:pt x="3161631" y="0"/>
                </a:lnTo>
                <a:lnTo>
                  <a:pt x="3161631" y="2776736"/>
                </a:lnTo>
                <a:lnTo>
                  <a:pt x="0" y="27767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0" y="-40085"/>
            <a:ext cx="4646534" cy="4114800"/>
          </a:xfrm>
          <a:custGeom>
            <a:avLst/>
            <a:gdLst/>
            <a:ahLst/>
            <a:cxnLst/>
            <a:rect r="r" b="b" t="t" l="l"/>
            <a:pathLst>
              <a:path h="4114800" w="4646534">
                <a:moveTo>
                  <a:pt x="0" y="0"/>
                </a:moveTo>
                <a:lnTo>
                  <a:pt x="4646534" y="0"/>
                </a:lnTo>
                <a:lnTo>
                  <a:pt x="4646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6039000">
            <a:off x="12592510" y="6011274"/>
            <a:ext cx="2304288" cy="4114800"/>
          </a:xfrm>
          <a:custGeom>
            <a:avLst/>
            <a:gdLst/>
            <a:ahLst/>
            <a:cxnLst/>
            <a:rect r="r" b="b" t="t" l="l"/>
            <a:pathLst>
              <a:path h="4114800" w="2304288">
                <a:moveTo>
                  <a:pt x="0" y="0"/>
                </a:moveTo>
                <a:lnTo>
                  <a:pt x="2304288" y="0"/>
                </a:lnTo>
                <a:lnTo>
                  <a:pt x="2304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42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76399">
            <a:off x="1755001" y="323335"/>
            <a:ext cx="14427466" cy="9989028"/>
          </a:xfrm>
          <a:custGeom>
            <a:avLst/>
            <a:gdLst/>
            <a:ahLst/>
            <a:cxnLst/>
            <a:rect r="r" b="b" t="t" l="l"/>
            <a:pathLst>
              <a:path h="9989028" w="14427466">
                <a:moveTo>
                  <a:pt x="0" y="0"/>
                </a:moveTo>
                <a:lnTo>
                  <a:pt x="14427466" y="0"/>
                </a:lnTo>
                <a:lnTo>
                  <a:pt x="14427466" y="9989027"/>
                </a:lnTo>
                <a:lnTo>
                  <a:pt x="0" y="9989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21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678485" y="2040109"/>
            <a:ext cx="3161630" cy="2776736"/>
          </a:xfrm>
          <a:custGeom>
            <a:avLst/>
            <a:gdLst/>
            <a:ahLst/>
            <a:cxnLst/>
            <a:rect r="r" b="b" t="t" l="l"/>
            <a:pathLst>
              <a:path h="2776736" w="3161630">
                <a:moveTo>
                  <a:pt x="0" y="0"/>
                </a:moveTo>
                <a:lnTo>
                  <a:pt x="3161630" y="0"/>
                </a:lnTo>
                <a:lnTo>
                  <a:pt x="3161630" y="2776736"/>
                </a:lnTo>
                <a:lnTo>
                  <a:pt x="0" y="27767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294567" y="6898641"/>
            <a:ext cx="4646534" cy="4114800"/>
          </a:xfrm>
          <a:custGeom>
            <a:avLst/>
            <a:gdLst/>
            <a:ahLst/>
            <a:cxnLst/>
            <a:rect r="r" b="b" t="t" l="l"/>
            <a:pathLst>
              <a:path h="4114800" w="4646534">
                <a:moveTo>
                  <a:pt x="0" y="0"/>
                </a:moveTo>
                <a:lnTo>
                  <a:pt x="4646534" y="0"/>
                </a:lnTo>
                <a:lnTo>
                  <a:pt x="4646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6039000">
            <a:off x="2111443" y="483824"/>
            <a:ext cx="2304288" cy="4114800"/>
          </a:xfrm>
          <a:custGeom>
            <a:avLst/>
            <a:gdLst/>
            <a:ahLst/>
            <a:cxnLst/>
            <a:rect r="r" b="b" t="t" l="l"/>
            <a:pathLst>
              <a:path h="4114800" w="2304288">
                <a:moveTo>
                  <a:pt x="0" y="0"/>
                </a:moveTo>
                <a:lnTo>
                  <a:pt x="2304288" y="0"/>
                </a:lnTo>
                <a:lnTo>
                  <a:pt x="2304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140322" y="3150908"/>
            <a:ext cx="6007356" cy="4137744"/>
          </a:xfrm>
          <a:custGeom>
            <a:avLst/>
            <a:gdLst/>
            <a:ahLst/>
            <a:cxnLst/>
            <a:rect r="r" b="b" t="t" l="l"/>
            <a:pathLst>
              <a:path h="4137744" w="6007356">
                <a:moveTo>
                  <a:pt x="0" y="0"/>
                </a:moveTo>
                <a:lnTo>
                  <a:pt x="6007356" y="0"/>
                </a:lnTo>
                <a:lnTo>
                  <a:pt x="6007356" y="4137743"/>
                </a:lnTo>
                <a:lnTo>
                  <a:pt x="0" y="41377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-127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824281">
            <a:off x="-767528" y="9088977"/>
            <a:ext cx="5369631" cy="1543769"/>
          </a:xfrm>
          <a:custGeom>
            <a:avLst/>
            <a:gdLst/>
            <a:ahLst/>
            <a:cxnLst/>
            <a:rect r="r" b="b" t="t" l="l"/>
            <a:pathLst>
              <a:path h="1543769" w="5369631">
                <a:moveTo>
                  <a:pt x="0" y="0"/>
                </a:moveTo>
                <a:lnTo>
                  <a:pt x="5369631" y="0"/>
                </a:lnTo>
                <a:lnTo>
                  <a:pt x="5369631" y="1543769"/>
                </a:lnTo>
                <a:lnTo>
                  <a:pt x="0" y="15437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607415" y="4554221"/>
            <a:ext cx="6979920" cy="6979920"/>
          </a:xfrm>
          <a:custGeom>
            <a:avLst/>
            <a:gdLst/>
            <a:ahLst/>
            <a:cxnLst/>
            <a:rect r="r" b="b" t="t" l="l"/>
            <a:pathLst>
              <a:path h="6979920" w="6979920">
                <a:moveTo>
                  <a:pt x="0" y="0"/>
                </a:moveTo>
                <a:lnTo>
                  <a:pt x="6979920" y="0"/>
                </a:lnTo>
                <a:lnTo>
                  <a:pt x="6979920" y="6979920"/>
                </a:lnTo>
                <a:lnTo>
                  <a:pt x="0" y="69799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8521654" y="1331559"/>
            <a:ext cx="8429625" cy="7525217"/>
            <a:chOff x="0" y="0"/>
            <a:chExt cx="3232275" cy="288548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2540" y="-2540"/>
              <a:ext cx="3234815" cy="2880740"/>
            </a:xfrm>
            <a:custGeom>
              <a:avLst/>
              <a:gdLst/>
              <a:ahLst/>
              <a:cxnLst/>
              <a:rect r="r" b="b" t="t" l="l"/>
              <a:pathLst>
                <a:path h="2880740" w="3234815">
                  <a:moveTo>
                    <a:pt x="3233086" y="2549200"/>
                  </a:moveTo>
                  <a:cubicBezTo>
                    <a:pt x="3231357" y="1829650"/>
                    <a:pt x="3210616" y="856892"/>
                    <a:pt x="3210616" y="139163"/>
                  </a:cubicBezTo>
                  <a:cubicBezTo>
                    <a:pt x="3210616" y="128234"/>
                    <a:pt x="3212344" y="117304"/>
                    <a:pt x="3212344" y="108195"/>
                  </a:cubicBezTo>
                  <a:cubicBezTo>
                    <a:pt x="3210616" y="106374"/>
                    <a:pt x="3208887" y="106374"/>
                    <a:pt x="3207159" y="104552"/>
                  </a:cubicBezTo>
                  <a:cubicBezTo>
                    <a:pt x="3207159" y="104552"/>
                    <a:pt x="3205430" y="106374"/>
                    <a:pt x="3205430" y="108195"/>
                  </a:cubicBezTo>
                  <a:cubicBezTo>
                    <a:pt x="3201973" y="117304"/>
                    <a:pt x="3195059" y="117304"/>
                    <a:pt x="3188145" y="117304"/>
                  </a:cubicBezTo>
                  <a:cubicBezTo>
                    <a:pt x="3179503" y="115482"/>
                    <a:pt x="3170860" y="106374"/>
                    <a:pt x="3160489" y="110017"/>
                  </a:cubicBezTo>
                  <a:cubicBezTo>
                    <a:pt x="3157033" y="111839"/>
                    <a:pt x="3150118" y="108195"/>
                    <a:pt x="3148390" y="104552"/>
                  </a:cubicBezTo>
                  <a:cubicBezTo>
                    <a:pt x="3143204" y="97266"/>
                    <a:pt x="3136290" y="97266"/>
                    <a:pt x="3129377" y="100909"/>
                  </a:cubicBezTo>
                  <a:cubicBezTo>
                    <a:pt x="3125920" y="102730"/>
                    <a:pt x="3122463" y="100909"/>
                    <a:pt x="3119006" y="100909"/>
                  </a:cubicBezTo>
                  <a:cubicBezTo>
                    <a:pt x="3113820" y="100909"/>
                    <a:pt x="3106906" y="99087"/>
                    <a:pt x="3101721" y="97266"/>
                  </a:cubicBezTo>
                  <a:cubicBezTo>
                    <a:pt x="3099992" y="97266"/>
                    <a:pt x="3096535" y="95444"/>
                    <a:pt x="3094807" y="95444"/>
                  </a:cubicBezTo>
                  <a:cubicBezTo>
                    <a:pt x="3089621" y="93622"/>
                    <a:pt x="3084436" y="88157"/>
                    <a:pt x="3079250" y="95444"/>
                  </a:cubicBezTo>
                  <a:cubicBezTo>
                    <a:pt x="3079250" y="95444"/>
                    <a:pt x="3075793" y="95444"/>
                    <a:pt x="3074065" y="93622"/>
                  </a:cubicBezTo>
                  <a:cubicBezTo>
                    <a:pt x="3072336" y="89979"/>
                    <a:pt x="3070608" y="84514"/>
                    <a:pt x="3068879" y="80871"/>
                  </a:cubicBezTo>
                  <a:cubicBezTo>
                    <a:pt x="3065423" y="75406"/>
                    <a:pt x="3065423" y="66298"/>
                    <a:pt x="3060237" y="62654"/>
                  </a:cubicBezTo>
                  <a:cubicBezTo>
                    <a:pt x="3056780" y="60833"/>
                    <a:pt x="3055052" y="59011"/>
                    <a:pt x="3053323" y="55368"/>
                  </a:cubicBezTo>
                  <a:cubicBezTo>
                    <a:pt x="3053323" y="53546"/>
                    <a:pt x="3049866" y="51724"/>
                    <a:pt x="3049866" y="49903"/>
                  </a:cubicBezTo>
                  <a:lnTo>
                    <a:pt x="3044681" y="44438"/>
                  </a:lnTo>
                  <a:cubicBezTo>
                    <a:pt x="3042952" y="40795"/>
                    <a:pt x="3041224" y="35330"/>
                    <a:pt x="3037767" y="33508"/>
                  </a:cubicBezTo>
                  <a:cubicBezTo>
                    <a:pt x="3030853" y="28043"/>
                    <a:pt x="3029124" y="20756"/>
                    <a:pt x="3032581" y="11648"/>
                  </a:cubicBezTo>
                  <a:cubicBezTo>
                    <a:pt x="3027396" y="9827"/>
                    <a:pt x="3023939" y="6183"/>
                    <a:pt x="3018753" y="6183"/>
                  </a:cubicBezTo>
                  <a:cubicBezTo>
                    <a:pt x="2998011" y="8005"/>
                    <a:pt x="2975541" y="11648"/>
                    <a:pt x="2954799" y="13470"/>
                  </a:cubicBezTo>
                  <a:cubicBezTo>
                    <a:pt x="2951342" y="13470"/>
                    <a:pt x="2946157" y="15292"/>
                    <a:pt x="2944428" y="17113"/>
                  </a:cubicBezTo>
                  <a:cubicBezTo>
                    <a:pt x="2930600" y="26221"/>
                    <a:pt x="2916772" y="18935"/>
                    <a:pt x="2902944" y="17113"/>
                  </a:cubicBezTo>
                  <a:cubicBezTo>
                    <a:pt x="2892574" y="17113"/>
                    <a:pt x="2882203" y="11648"/>
                    <a:pt x="2871832" y="9827"/>
                  </a:cubicBezTo>
                  <a:cubicBezTo>
                    <a:pt x="2859732" y="8005"/>
                    <a:pt x="2849361" y="9827"/>
                    <a:pt x="2837262" y="8005"/>
                  </a:cubicBezTo>
                  <a:cubicBezTo>
                    <a:pt x="2835533" y="8005"/>
                    <a:pt x="2833805" y="6183"/>
                    <a:pt x="2832077" y="4362"/>
                  </a:cubicBezTo>
                  <a:cubicBezTo>
                    <a:pt x="2828620" y="0"/>
                    <a:pt x="2821706" y="1270"/>
                    <a:pt x="2818249" y="2540"/>
                  </a:cubicBezTo>
                  <a:cubicBezTo>
                    <a:pt x="2813063" y="6183"/>
                    <a:pt x="2811335" y="11648"/>
                    <a:pt x="2807877" y="17113"/>
                  </a:cubicBezTo>
                  <a:cubicBezTo>
                    <a:pt x="2799235" y="18935"/>
                    <a:pt x="2787136" y="20756"/>
                    <a:pt x="2778493" y="26221"/>
                  </a:cubicBezTo>
                  <a:cubicBezTo>
                    <a:pt x="2771579" y="29865"/>
                    <a:pt x="2768123" y="31686"/>
                    <a:pt x="2762937" y="28043"/>
                  </a:cubicBezTo>
                  <a:lnTo>
                    <a:pt x="2761208" y="29865"/>
                  </a:lnTo>
                  <a:cubicBezTo>
                    <a:pt x="2764665" y="33508"/>
                    <a:pt x="2766394" y="38973"/>
                    <a:pt x="2769851" y="42616"/>
                  </a:cubicBezTo>
                  <a:cubicBezTo>
                    <a:pt x="2764665" y="44438"/>
                    <a:pt x="2757751" y="48081"/>
                    <a:pt x="2754295" y="46259"/>
                  </a:cubicBezTo>
                  <a:cubicBezTo>
                    <a:pt x="2745652" y="44438"/>
                    <a:pt x="2742195" y="48081"/>
                    <a:pt x="2735281" y="51724"/>
                  </a:cubicBezTo>
                  <a:cubicBezTo>
                    <a:pt x="2728367" y="57189"/>
                    <a:pt x="2719725" y="60833"/>
                    <a:pt x="2712811" y="64476"/>
                  </a:cubicBezTo>
                  <a:cubicBezTo>
                    <a:pt x="2711082" y="64476"/>
                    <a:pt x="2709354" y="64476"/>
                    <a:pt x="2707625" y="62654"/>
                  </a:cubicBezTo>
                  <a:cubicBezTo>
                    <a:pt x="2705897" y="62654"/>
                    <a:pt x="2704168" y="60833"/>
                    <a:pt x="2704168" y="60833"/>
                  </a:cubicBezTo>
                  <a:cubicBezTo>
                    <a:pt x="2695526" y="64476"/>
                    <a:pt x="2686883" y="68119"/>
                    <a:pt x="2678241" y="64476"/>
                  </a:cubicBezTo>
                  <a:cubicBezTo>
                    <a:pt x="2676512" y="64476"/>
                    <a:pt x="2676512" y="66298"/>
                    <a:pt x="2674784" y="66298"/>
                  </a:cubicBezTo>
                  <a:cubicBezTo>
                    <a:pt x="2664413" y="69941"/>
                    <a:pt x="2657499" y="82692"/>
                    <a:pt x="2643671" y="82692"/>
                  </a:cubicBezTo>
                  <a:cubicBezTo>
                    <a:pt x="2633300" y="82692"/>
                    <a:pt x="2622929" y="91801"/>
                    <a:pt x="2612558" y="91801"/>
                  </a:cubicBezTo>
                  <a:cubicBezTo>
                    <a:pt x="2600459" y="93622"/>
                    <a:pt x="2590088" y="97266"/>
                    <a:pt x="2579717" y="102730"/>
                  </a:cubicBezTo>
                  <a:cubicBezTo>
                    <a:pt x="2576260" y="104552"/>
                    <a:pt x="2572803" y="104552"/>
                    <a:pt x="2571074" y="104552"/>
                  </a:cubicBezTo>
                  <a:cubicBezTo>
                    <a:pt x="2562432" y="100909"/>
                    <a:pt x="2557247" y="106374"/>
                    <a:pt x="2553790" y="111839"/>
                  </a:cubicBezTo>
                  <a:cubicBezTo>
                    <a:pt x="2545147" y="124590"/>
                    <a:pt x="2531319" y="128234"/>
                    <a:pt x="2519220" y="131877"/>
                  </a:cubicBezTo>
                  <a:cubicBezTo>
                    <a:pt x="2503664" y="135520"/>
                    <a:pt x="2488107" y="137342"/>
                    <a:pt x="2472551" y="139163"/>
                  </a:cubicBezTo>
                  <a:cubicBezTo>
                    <a:pt x="2470822" y="139163"/>
                    <a:pt x="2469094" y="144628"/>
                    <a:pt x="2465637" y="146450"/>
                  </a:cubicBezTo>
                  <a:cubicBezTo>
                    <a:pt x="2463908" y="146450"/>
                    <a:pt x="2462180" y="144628"/>
                    <a:pt x="2462180" y="144628"/>
                  </a:cubicBezTo>
                  <a:cubicBezTo>
                    <a:pt x="2453537" y="155558"/>
                    <a:pt x="2448352" y="171953"/>
                    <a:pt x="2431067" y="170131"/>
                  </a:cubicBezTo>
                  <a:lnTo>
                    <a:pt x="2429339" y="170131"/>
                  </a:lnTo>
                  <a:cubicBezTo>
                    <a:pt x="2415511" y="179240"/>
                    <a:pt x="2401683" y="175596"/>
                    <a:pt x="2389583" y="171953"/>
                  </a:cubicBezTo>
                  <a:cubicBezTo>
                    <a:pt x="2386126" y="171953"/>
                    <a:pt x="2380941" y="168310"/>
                    <a:pt x="2379212" y="164666"/>
                  </a:cubicBezTo>
                  <a:cubicBezTo>
                    <a:pt x="2374027" y="153737"/>
                    <a:pt x="2360199" y="150093"/>
                    <a:pt x="2349828" y="153737"/>
                  </a:cubicBezTo>
                  <a:cubicBezTo>
                    <a:pt x="2341185" y="157380"/>
                    <a:pt x="2332543" y="159201"/>
                    <a:pt x="2323901" y="162845"/>
                  </a:cubicBezTo>
                  <a:cubicBezTo>
                    <a:pt x="2310073" y="166488"/>
                    <a:pt x="2297973" y="168310"/>
                    <a:pt x="2284146" y="161023"/>
                  </a:cubicBezTo>
                  <a:cubicBezTo>
                    <a:pt x="2270318" y="153737"/>
                    <a:pt x="2259947" y="159201"/>
                    <a:pt x="2253033" y="175596"/>
                  </a:cubicBezTo>
                  <a:cubicBezTo>
                    <a:pt x="2247847" y="186526"/>
                    <a:pt x="2234019" y="188348"/>
                    <a:pt x="2225377" y="179240"/>
                  </a:cubicBezTo>
                  <a:cubicBezTo>
                    <a:pt x="2220191" y="173775"/>
                    <a:pt x="2216734" y="175596"/>
                    <a:pt x="2211549" y="179240"/>
                  </a:cubicBezTo>
                  <a:lnTo>
                    <a:pt x="2201178" y="190169"/>
                  </a:lnTo>
                  <a:cubicBezTo>
                    <a:pt x="2199450" y="191991"/>
                    <a:pt x="2195993" y="191991"/>
                    <a:pt x="2194264" y="191991"/>
                  </a:cubicBezTo>
                  <a:lnTo>
                    <a:pt x="2183893" y="191991"/>
                  </a:lnTo>
                  <a:cubicBezTo>
                    <a:pt x="2176979" y="191991"/>
                    <a:pt x="2170065" y="190169"/>
                    <a:pt x="2163151" y="188348"/>
                  </a:cubicBezTo>
                  <a:cubicBezTo>
                    <a:pt x="2154509" y="186526"/>
                    <a:pt x="2147595" y="181061"/>
                    <a:pt x="2138952" y="179240"/>
                  </a:cubicBezTo>
                  <a:cubicBezTo>
                    <a:pt x="2125124" y="177418"/>
                    <a:pt x="2121667" y="164666"/>
                    <a:pt x="2116482" y="155558"/>
                  </a:cubicBezTo>
                  <a:cubicBezTo>
                    <a:pt x="2113025" y="150093"/>
                    <a:pt x="2106111" y="142807"/>
                    <a:pt x="2099197" y="144628"/>
                  </a:cubicBezTo>
                  <a:cubicBezTo>
                    <a:pt x="2092283" y="148272"/>
                    <a:pt x="2085369" y="144628"/>
                    <a:pt x="2080184" y="142807"/>
                  </a:cubicBezTo>
                  <a:cubicBezTo>
                    <a:pt x="2078455" y="142807"/>
                    <a:pt x="2074998" y="140985"/>
                    <a:pt x="2073270" y="140985"/>
                  </a:cubicBezTo>
                  <a:cubicBezTo>
                    <a:pt x="2061170" y="137342"/>
                    <a:pt x="2052528" y="144628"/>
                    <a:pt x="2043885" y="153737"/>
                  </a:cubicBezTo>
                  <a:lnTo>
                    <a:pt x="2036972" y="161023"/>
                  </a:lnTo>
                  <a:cubicBezTo>
                    <a:pt x="2035243" y="162845"/>
                    <a:pt x="2035243" y="166488"/>
                    <a:pt x="2033514" y="168310"/>
                  </a:cubicBezTo>
                  <a:cubicBezTo>
                    <a:pt x="2023144" y="177418"/>
                    <a:pt x="2012773" y="173775"/>
                    <a:pt x="2000673" y="168310"/>
                  </a:cubicBezTo>
                  <a:cubicBezTo>
                    <a:pt x="1990302" y="162845"/>
                    <a:pt x="1978203" y="168310"/>
                    <a:pt x="1974746" y="179240"/>
                  </a:cubicBezTo>
                  <a:cubicBezTo>
                    <a:pt x="1973017" y="186526"/>
                    <a:pt x="1971289" y="191991"/>
                    <a:pt x="1962647" y="195634"/>
                  </a:cubicBezTo>
                  <a:cubicBezTo>
                    <a:pt x="1954004" y="201099"/>
                    <a:pt x="1943633" y="204743"/>
                    <a:pt x="1941905" y="217494"/>
                  </a:cubicBezTo>
                  <a:cubicBezTo>
                    <a:pt x="1941905" y="219316"/>
                    <a:pt x="1940176" y="221137"/>
                    <a:pt x="1938448" y="221137"/>
                  </a:cubicBezTo>
                  <a:cubicBezTo>
                    <a:pt x="1933262" y="222959"/>
                    <a:pt x="1929805" y="224781"/>
                    <a:pt x="1924620" y="226602"/>
                  </a:cubicBezTo>
                  <a:lnTo>
                    <a:pt x="1909063" y="226602"/>
                  </a:lnTo>
                  <a:cubicBezTo>
                    <a:pt x="1898692" y="224781"/>
                    <a:pt x="1888321" y="221137"/>
                    <a:pt x="1877951" y="219316"/>
                  </a:cubicBezTo>
                  <a:cubicBezTo>
                    <a:pt x="1865851" y="217494"/>
                    <a:pt x="1855480" y="224781"/>
                    <a:pt x="1843381" y="226602"/>
                  </a:cubicBezTo>
                  <a:lnTo>
                    <a:pt x="1841652" y="228424"/>
                  </a:lnTo>
                  <a:cubicBezTo>
                    <a:pt x="1838195" y="233889"/>
                    <a:pt x="1833010" y="232067"/>
                    <a:pt x="1829553" y="228424"/>
                  </a:cubicBezTo>
                  <a:cubicBezTo>
                    <a:pt x="1822639" y="221137"/>
                    <a:pt x="1810539" y="219316"/>
                    <a:pt x="1801897" y="222959"/>
                  </a:cubicBezTo>
                  <a:cubicBezTo>
                    <a:pt x="1791526" y="228424"/>
                    <a:pt x="1781155" y="232067"/>
                    <a:pt x="1770784" y="235711"/>
                  </a:cubicBezTo>
                  <a:cubicBezTo>
                    <a:pt x="1767327" y="235711"/>
                    <a:pt x="1763870" y="233889"/>
                    <a:pt x="1762142" y="233889"/>
                  </a:cubicBezTo>
                  <a:cubicBezTo>
                    <a:pt x="1758685" y="233889"/>
                    <a:pt x="1753499" y="232067"/>
                    <a:pt x="1751771" y="233889"/>
                  </a:cubicBezTo>
                  <a:cubicBezTo>
                    <a:pt x="1737943" y="244819"/>
                    <a:pt x="1724115" y="241176"/>
                    <a:pt x="1712016" y="233889"/>
                  </a:cubicBezTo>
                  <a:cubicBezTo>
                    <a:pt x="1705102" y="230246"/>
                    <a:pt x="1694731" y="226602"/>
                    <a:pt x="1691274" y="215673"/>
                  </a:cubicBezTo>
                  <a:cubicBezTo>
                    <a:pt x="1689545" y="208386"/>
                    <a:pt x="1682631" y="201099"/>
                    <a:pt x="1677446" y="195634"/>
                  </a:cubicBezTo>
                  <a:cubicBezTo>
                    <a:pt x="1668803" y="186526"/>
                    <a:pt x="1660161" y="173775"/>
                    <a:pt x="1644604" y="173775"/>
                  </a:cubicBezTo>
                  <a:cubicBezTo>
                    <a:pt x="1641148" y="173775"/>
                    <a:pt x="1637690" y="166488"/>
                    <a:pt x="1635962" y="168310"/>
                  </a:cubicBezTo>
                  <a:cubicBezTo>
                    <a:pt x="1629048" y="170131"/>
                    <a:pt x="1629048" y="166488"/>
                    <a:pt x="1625591" y="162845"/>
                  </a:cubicBezTo>
                  <a:cubicBezTo>
                    <a:pt x="1622134" y="159201"/>
                    <a:pt x="1616949" y="155558"/>
                    <a:pt x="1613492" y="150093"/>
                  </a:cubicBezTo>
                  <a:cubicBezTo>
                    <a:pt x="1608306" y="142807"/>
                    <a:pt x="1603121" y="133698"/>
                    <a:pt x="1597935" y="126412"/>
                  </a:cubicBezTo>
                  <a:cubicBezTo>
                    <a:pt x="1592750" y="119125"/>
                    <a:pt x="1589293" y="110017"/>
                    <a:pt x="1584107" y="102730"/>
                  </a:cubicBezTo>
                  <a:cubicBezTo>
                    <a:pt x="1582379" y="100909"/>
                    <a:pt x="1577193" y="99087"/>
                    <a:pt x="1575465" y="100909"/>
                  </a:cubicBezTo>
                  <a:lnTo>
                    <a:pt x="1554723" y="111839"/>
                  </a:lnTo>
                  <a:cubicBezTo>
                    <a:pt x="1551266" y="113660"/>
                    <a:pt x="1549538" y="117304"/>
                    <a:pt x="1547809" y="120947"/>
                  </a:cubicBezTo>
                  <a:lnTo>
                    <a:pt x="1546081" y="119125"/>
                  </a:lnTo>
                  <a:cubicBezTo>
                    <a:pt x="1547809" y="113660"/>
                    <a:pt x="1549538" y="108195"/>
                    <a:pt x="1551266" y="106374"/>
                  </a:cubicBezTo>
                  <a:lnTo>
                    <a:pt x="1530524" y="100909"/>
                  </a:lnTo>
                  <a:cubicBezTo>
                    <a:pt x="1525339" y="99087"/>
                    <a:pt x="1516696" y="99087"/>
                    <a:pt x="1513239" y="99087"/>
                  </a:cubicBezTo>
                  <a:lnTo>
                    <a:pt x="1485583" y="99087"/>
                  </a:lnTo>
                  <a:cubicBezTo>
                    <a:pt x="1475213" y="99087"/>
                    <a:pt x="1466570" y="97266"/>
                    <a:pt x="1456199" y="99087"/>
                  </a:cubicBezTo>
                  <a:cubicBezTo>
                    <a:pt x="1449285" y="100909"/>
                    <a:pt x="1444100" y="97266"/>
                    <a:pt x="1438914" y="93622"/>
                  </a:cubicBezTo>
                  <a:cubicBezTo>
                    <a:pt x="1425086" y="82692"/>
                    <a:pt x="1411258" y="69941"/>
                    <a:pt x="1392245" y="75406"/>
                  </a:cubicBezTo>
                  <a:cubicBezTo>
                    <a:pt x="1390517" y="75406"/>
                    <a:pt x="1387060" y="73584"/>
                    <a:pt x="1385331" y="71763"/>
                  </a:cubicBezTo>
                  <a:cubicBezTo>
                    <a:pt x="1380146" y="69941"/>
                    <a:pt x="1376689" y="66298"/>
                    <a:pt x="1369775" y="62654"/>
                  </a:cubicBezTo>
                  <a:cubicBezTo>
                    <a:pt x="1369775" y="68119"/>
                    <a:pt x="1369775" y="69941"/>
                    <a:pt x="1371503" y="73584"/>
                  </a:cubicBezTo>
                  <a:cubicBezTo>
                    <a:pt x="1368046" y="77227"/>
                    <a:pt x="1366318" y="75406"/>
                    <a:pt x="1364589" y="73584"/>
                  </a:cubicBezTo>
                  <a:cubicBezTo>
                    <a:pt x="1362861" y="75406"/>
                    <a:pt x="1361132" y="79049"/>
                    <a:pt x="1359404" y="79049"/>
                  </a:cubicBezTo>
                  <a:cubicBezTo>
                    <a:pt x="1350761" y="82692"/>
                    <a:pt x="1342119" y="84514"/>
                    <a:pt x="1333476" y="88157"/>
                  </a:cubicBezTo>
                  <a:cubicBezTo>
                    <a:pt x="1330020" y="89979"/>
                    <a:pt x="1326562" y="91801"/>
                    <a:pt x="1324834" y="93622"/>
                  </a:cubicBezTo>
                  <a:cubicBezTo>
                    <a:pt x="1317920" y="99087"/>
                    <a:pt x="1312735" y="108195"/>
                    <a:pt x="1300635" y="106374"/>
                  </a:cubicBezTo>
                  <a:cubicBezTo>
                    <a:pt x="1298907" y="106374"/>
                    <a:pt x="1295450" y="110017"/>
                    <a:pt x="1291993" y="110017"/>
                  </a:cubicBezTo>
                  <a:cubicBezTo>
                    <a:pt x="1288536" y="111839"/>
                    <a:pt x="1283350" y="111839"/>
                    <a:pt x="1279893" y="113660"/>
                  </a:cubicBezTo>
                  <a:lnTo>
                    <a:pt x="1276436" y="113660"/>
                  </a:lnTo>
                  <a:cubicBezTo>
                    <a:pt x="1266065" y="117304"/>
                    <a:pt x="1257423" y="120947"/>
                    <a:pt x="1247052" y="122769"/>
                  </a:cubicBezTo>
                  <a:lnTo>
                    <a:pt x="1240138" y="122769"/>
                  </a:lnTo>
                  <a:cubicBezTo>
                    <a:pt x="1231496" y="122769"/>
                    <a:pt x="1224582" y="120947"/>
                    <a:pt x="1215939" y="120947"/>
                  </a:cubicBezTo>
                  <a:cubicBezTo>
                    <a:pt x="1207297" y="120947"/>
                    <a:pt x="1198654" y="124590"/>
                    <a:pt x="1190012" y="124590"/>
                  </a:cubicBezTo>
                  <a:cubicBezTo>
                    <a:pt x="1179641" y="124590"/>
                    <a:pt x="1167541" y="124590"/>
                    <a:pt x="1158899" y="117304"/>
                  </a:cubicBezTo>
                  <a:cubicBezTo>
                    <a:pt x="1157171" y="115482"/>
                    <a:pt x="1151985" y="115482"/>
                    <a:pt x="1148528" y="117304"/>
                  </a:cubicBezTo>
                  <a:cubicBezTo>
                    <a:pt x="1136429" y="119125"/>
                    <a:pt x="1124329" y="120947"/>
                    <a:pt x="1113958" y="124590"/>
                  </a:cubicBezTo>
                  <a:cubicBezTo>
                    <a:pt x="1103587" y="128234"/>
                    <a:pt x="1098402" y="124590"/>
                    <a:pt x="1094945" y="115482"/>
                  </a:cubicBezTo>
                  <a:cubicBezTo>
                    <a:pt x="1093216" y="111839"/>
                    <a:pt x="1089759" y="108195"/>
                    <a:pt x="1086303" y="104552"/>
                  </a:cubicBezTo>
                  <a:cubicBezTo>
                    <a:pt x="1081117" y="100909"/>
                    <a:pt x="1075932" y="95444"/>
                    <a:pt x="1070746" y="95444"/>
                  </a:cubicBezTo>
                  <a:cubicBezTo>
                    <a:pt x="1058647" y="95444"/>
                    <a:pt x="1051733" y="88157"/>
                    <a:pt x="1043090" y="82692"/>
                  </a:cubicBezTo>
                  <a:cubicBezTo>
                    <a:pt x="1029262" y="73584"/>
                    <a:pt x="1017163" y="62654"/>
                    <a:pt x="999878" y="64476"/>
                  </a:cubicBezTo>
                  <a:lnTo>
                    <a:pt x="999878" y="55368"/>
                  </a:lnTo>
                  <a:cubicBezTo>
                    <a:pt x="1003335" y="55368"/>
                    <a:pt x="1006792" y="55368"/>
                    <a:pt x="1010249" y="53546"/>
                  </a:cubicBezTo>
                  <a:cubicBezTo>
                    <a:pt x="1005063" y="49903"/>
                    <a:pt x="1005063" y="44438"/>
                    <a:pt x="1001607" y="40795"/>
                  </a:cubicBezTo>
                  <a:cubicBezTo>
                    <a:pt x="994693" y="35330"/>
                    <a:pt x="987779" y="33508"/>
                    <a:pt x="980865" y="29865"/>
                  </a:cubicBezTo>
                  <a:cubicBezTo>
                    <a:pt x="975679" y="28043"/>
                    <a:pt x="968765" y="28043"/>
                    <a:pt x="972222" y="37151"/>
                  </a:cubicBezTo>
                  <a:cubicBezTo>
                    <a:pt x="963580" y="38973"/>
                    <a:pt x="956666" y="38973"/>
                    <a:pt x="953209" y="42616"/>
                  </a:cubicBezTo>
                  <a:cubicBezTo>
                    <a:pt x="946295" y="48081"/>
                    <a:pt x="939381" y="44438"/>
                    <a:pt x="934196" y="40795"/>
                  </a:cubicBezTo>
                  <a:cubicBezTo>
                    <a:pt x="930738" y="38973"/>
                    <a:pt x="927282" y="37151"/>
                    <a:pt x="923825" y="38973"/>
                  </a:cubicBezTo>
                  <a:cubicBezTo>
                    <a:pt x="903083" y="49903"/>
                    <a:pt x="882341" y="44438"/>
                    <a:pt x="861599" y="44438"/>
                  </a:cubicBezTo>
                  <a:cubicBezTo>
                    <a:pt x="858142" y="44438"/>
                    <a:pt x="854685" y="42616"/>
                    <a:pt x="849500" y="42616"/>
                  </a:cubicBezTo>
                  <a:cubicBezTo>
                    <a:pt x="842586" y="40795"/>
                    <a:pt x="837400" y="37151"/>
                    <a:pt x="830486" y="35330"/>
                  </a:cubicBezTo>
                  <a:cubicBezTo>
                    <a:pt x="823572" y="33508"/>
                    <a:pt x="814930" y="31686"/>
                    <a:pt x="808016" y="29865"/>
                  </a:cubicBezTo>
                  <a:lnTo>
                    <a:pt x="802830" y="29865"/>
                  </a:lnTo>
                  <a:cubicBezTo>
                    <a:pt x="790731" y="29865"/>
                    <a:pt x="778631" y="31686"/>
                    <a:pt x="768261" y="31686"/>
                  </a:cubicBezTo>
                  <a:cubicBezTo>
                    <a:pt x="759618" y="31686"/>
                    <a:pt x="750976" y="28043"/>
                    <a:pt x="740605" y="26221"/>
                  </a:cubicBezTo>
                  <a:cubicBezTo>
                    <a:pt x="738876" y="11648"/>
                    <a:pt x="725048" y="15292"/>
                    <a:pt x="716406" y="8005"/>
                  </a:cubicBezTo>
                  <a:cubicBezTo>
                    <a:pt x="714677" y="6183"/>
                    <a:pt x="711220" y="8005"/>
                    <a:pt x="709492" y="8005"/>
                  </a:cubicBezTo>
                  <a:cubicBezTo>
                    <a:pt x="699121" y="6183"/>
                    <a:pt x="692207" y="11648"/>
                    <a:pt x="688750" y="20756"/>
                  </a:cubicBezTo>
                  <a:cubicBezTo>
                    <a:pt x="683565" y="29865"/>
                    <a:pt x="669737" y="33508"/>
                    <a:pt x="674922" y="48081"/>
                  </a:cubicBezTo>
                  <a:cubicBezTo>
                    <a:pt x="676651" y="49903"/>
                    <a:pt x="680108" y="51724"/>
                    <a:pt x="681836" y="55368"/>
                  </a:cubicBezTo>
                  <a:cubicBezTo>
                    <a:pt x="681836" y="60833"/>
                    <a:pt x="680108" y="64476"/>
                    <a:pt x="674922" y="62654"/>
                  </a:cubicBezTo>
                  <a:cubicBezTo>
                    <a:pt x="673194" y="62654"/>
                    <a:pt x="671465" y="66298"/>
                    <a:pt x="669737" y="68119"/>
                  </a:cubicBezTo>
                  <a:cubicBezTo>
                    <a:pt x="668008" y="69941"/>
                    <a:pt x="668008" y="73584"/>
                    <a:pt x="666280" y="73584"/>
                  </a:cubicBezTo>
                  <a:cubicBezTo>
                    <a:pt x="655909" y="77227"/>
                    <a:pt x="648995" y="86336"/>
                    <a:pt x="636895" y="84514"/>
                  </a:cubicBezTo>
                  <a:lnTo>
                    <a:pt x="633438" y="84514"/>
                  </a:lnTo>
                  <a:cubicBezTo>
                    <a:pt x="623067" y="93622"/>
                    <a:pt x="612697" y="91801"/>
                    <a:pt x="600597" y="89979"/>
                  </a:cubicBezTo>
                  <a:cubicBezTo>
                    <a:pt x="595412" y="88157"/>
                    <a:pt x="588498" y="89979"/>
                    <a:pt x="581584" y="89979"/>
                  </a:cubicBezTo>
                  <a:cubicBezTo>
                    <a:pt x="576398" y="89979"/>
                    <a:pt x="571213" y="89979"/>
                    <a:pt x="566027" y="86336"/>
                  </a:cubicBezTo>
                  <a:cubicBezTo>
                    <a:pt x="559113" y="82692"/>
                    <a:pt x="552199" y="77227"/>
                    <a:pt x="545285" y="73584"/>
                  </a:cubicBezTo>
                  <a:cubicBezTo>
                    <a:pt x="538371" y="69941"/>
                    <a:pt x="529729" y="69941"/>
                    <a:pt x="529729" y="57189"/>
                  </a:cubicBezTo>
                  <a:cubicBezTo>
                    <a:pt x="529729" y="55368"/>
                    <a:pt x="526272" y="53546"/>
                    <a:pt x="526272" y="51724"/>
                  </a:cubicBezTo>
                  <a:cubicBezTo>
                    <a:pt x="514173" y="62654"/>
                    <a:pt x="503802" y="71763"/>
                    <a:pt x="493431" y="80871"/>
                  </a:cubicBezTo>
                  <a:cubicBezTo>
                    <a:pt x="488245" y="86336"/>
                    <a:pt x="481331" y="93622"/>
                    <a:pt x="484788" y="102730"/>
                  </a:cubicBezTo>
                  <a:cubicBezTo>
                    <a:pt x="484788" y="104552"/>
                    <a:pt x="483060" y="106374"/>
                    <a:pt x="483060" y="108195"/>
                  </a:cubicBezTo>
                  <a:cubicBezTo>
                    <a:pt x="481331" y="111839"/>
                    <a:pt x="479603" y="115482"/>
                    <a:pt x="476146" y="117304"/>
                  </a:cubicBezTo>
                  <a:cubicBezTo>
                    <a:pt x="472689" y="122769"/>
                    <a:pt x="469232" y="128234"/>
                    <a:pt x="465775" y="135520"/>
                  </a:cubicBezTo>
                  <a:lnTo>
                    <a:pt x="455404" y="146450"/>
                  </a:lnTo>
                  <a:cubicBezTo>
                    <a:pt x="451947" y="151915"/>
                    <a:pt x="448490" y="157380"/>
                    <a:pt x="443305" y="161023"/>
                  </a:cubicBezTo>
                  <a:cubicBezTo>
                    <a:pt x="431205" y="171953"/>
                    <a:pt x="419106" y="182883"/>
                    <a:pt x="405278" y="193813"/>
                  </a:cubicBezTo>
                  <a:cubicBezTo>
                    <a:pt x="398364" y="201099"/>
                    <a:pt x="389721" y="206564"/>
                    <a:pt x="382807" y="213851"/>
                  </a:cubicBezTo>
                  <a:cubicBezTo>
                    <a:pt x="370708" y="224781"/>
                    <a:pt x="356880" y="233889"/>
                    <a:pt x="349966" y="250284"/>
                  </a:cubicBezTo>
                  <a:cubicBezTo>
                    <a:pt x="349966" y="252105"/>
                    <a:pt x="346509" y="253927"/>
                    <a:pt x="344781" y="255749"/>
                  </a:cubicBezTo>
                  <a:cubicBezTo>
                    <a:pt x="336138" y="263035"/>
                    <a:pt x="322310" y="263035"/>
                    <a:pt x="322310" y="277608"/>
                  </a:cubicBezTo>
                  <a:cubicBezTo>
                    <a:pt x="308482" y="277608"/>
                    <a:pt x="301569" y="288538"/>
                    <a:pt x="294655" y="297647"/>
                  </a:cubicBezTo>
                  <a:cubicBezTo>
                    <a:pt x="289469" y="304933"/>
                    <a:pt x="284284" y="314041"/>
                    <a:pt x="277370" y="319506"/>
                  </a:cubicBezTo>
                  <a:cubicBezTo>
                    <a:pt x="270456" y="323150"/>
                    <a:pt x="261813" y="321328"/>
                    <a:pt x="253171" y="321328"/>
                  </a:cubicBezTo>
                  <a:cubicBezTo>
                    <a:pt x="249714" y="321328"/>
                    <a:pt x="246257" y="321328"/>
                    <a:pt x="246257" y="323150"/>
                  </a:cubicBezTo>
                  <a:cubicBezTo>
                    <a:pt x="239343" y="330436"/>
                    <a:pt x="230700" y="335901"/>
                    <a:pt x="225515" y="345009"/>
                  </a:cubicBezTo>
                  <a:cubicBezTo>
                    <a:pt x="220330" y="354118"/>
                    <a:pt x="215144" y="359582"/>
                    <a:pt x="206502" y="361404"/>
                  </a:cubicBezTo>
                  <a:cubicBezTo>
                    <a:pt x="197859" y="363226"/>
                    <a:pt x="189217" y="372334"/>
                    <a:pt x="177117" y="366869"/>
                  </a:cubicBezTo>
                  <a:cubicBezTo>
                    <a:pt x="166746" y="363226"/>
                    <a:pt x="154647" y="366869"/>
                    <a:pt x="147733" y="359582"/>
                  </a:cubicBezTo>
                  <a:cubicBezTo>
                    <a:pt x="133905" y="361404"/>
                    <a:pt x="123534" y="365047"/>
                    <a:pt x="111435" y="366869"/>
                  </a:cubicBezTo>
                  <a:cubicBezTo>
                    <a:pt x="97607" y="370512"/>
                    <a:pt x="82050" y="368691"/>
                    <a:pt x="69951" y="379621"/>
                  </a:cubicBezTo>
                  <a:cubicBezTo>
                    <a:pt x="59580" y="388729"/>
                    <a:pt x="50938" y="397837"/>
                    <a:pt x="35381" y="396015"/>
                  </a:cubicBezTo>
                  <a:cubicBezTo>
                    <a:pt x="37110" y="406945"/>
                    <a:pt x="38838" y="416054"/>
                    <a:pt x="40567" y="426983"/>
                  </a:cubicBezTo>
                  <a:cubicBezTo>
                    <a:pt x="44024" y="456130"/>
                    <a:pt x="47481" y="485276"/>
                    <a:pt x="49209" y="514422"/>
                  </a:cubicBezTo>
                  <a:cubicBezTo>
                    <a:pt x="54395" y="550855"/>
                    <a:pt x="56123" y="585467"/>
                    <a:pt x="52666" y="620078"/>
                  </a:cubicBezTo>
                  <a:cubicBezTo>
                    <a:pt x="49209" y="669262"/>
                    <a:pt x="33653" y="2352462"/>
                    <a:pt x="18096" y="2398004"/>
                  </a:cubicBezTo>
                  <a:lnTo>
                    <a:pt x="2540" y="2436258"/>
                  </a:lnTo>
                  <a:cubicBezTo>
                    <a:pt x="0" y="2445366"/>
                    <a:pt x="4268" y="2450831"/>
                    <a:pt x="12911" y="2452653"/>
                  </a:cubicBezTo>
                  <a:cubicBezTo>
                    <a:pt x="23282" y="2454475"/>
                    <a:pt x="26739" y="2461761"/>
                    <a:pt x="30196" y="2470870"/>
                  </a:cubicBezTo>
                  <a:cubicBezTo>
                    <a:pt x="33653" y="2485443"/>
                    <a:pt x="28467" y="2500016"/>
                    <a:pt x="35381" y="2514589"/>
                  </a:cubicBezTo>
                  <a:cubicBezTo>
                    <a:pt x="38838" y="2521876"/>
                    <a:pt x="35381" y="2534627"/>
                    <a:pt x="33653" y="2545557"/>
                  </a:cubicBezTo>
                  <a:cubicBezTo>
                    <a:pt x="31924" y="2560130"/>
                    <a:pt x="35381" y="2574703"/>
                    <a:pt x="40567" y="2587455"/>
                  </a:cubicBezTo>
                  <a:cubicBezTo>
                    <a:pt x="52666" y="2609315"/>
                    <a:pt x="54395" y="2634818"/>
                    <a:pt x="54395" y="2658499"/>
                  </a:cubicBezTo>
                  <a:cubicBezTo>
                    <a:pt x="54395" y="2663964"/>
                    <a:pt x="56123" y="2669429"/>
                    <a:pt x="57852" y="2673072"/>
                  </a:cubicBezTo>
                  <a:cubicBezTo>
                    <a:pt x="61309" y="2676716"/>
                    <a:pt x="68222" y="2680359"/>
                    <a:pt x="75136" y="2682181"/>
                  </a:cubicBezTo>
                  <a:lnTo>
                    <a:pt x="116620" y="2704040"/>
                  </a:lnTo>
                  <a:cubicBezTo>
                    <a:pt x="135634" y="2714970"/>
                    <a:pt x="151190" y="2713148"/>
                    <a:pt x="168475" y="2700397"/>
                  </a:cubicBezTo>
                  <a:cubicBezTo>
                    <a:pt x="170203" y="2698575"/>
                    <a:pt x="175389" y="2696753"/>
                    <a:pt x="177117" y="2696753"/>
                  </a:cubicBezTo>
                  <a:cubicBezTo>
                    <a:pt x="189217" y="2698575"/>
                    <a:pt x="201316" y="2698575"/>
                    <a:pt x="211687" y="2709505"/>
                  </a:cubicBezTo>
                  <a:cubicBezTo>
                    <a:pt x="223786" y="2720435"/>
                    <a:pt x="241071" y="2727722"/>
                    <a:pt x="254899" y="2736830"/>
                  </a:cubicBezTo>
                  <a:cubicBezTo>
                    <a:pt x="263542" y="2742294"/>
                    <a:pt x="273913" y="2749581"/>
                    <a:pt x="279098" y="2756868"/>
                  </a:cubicBezTo>
                  <a:cubicBezTo>
                    <a:pt x="282555" y="2760511"/>
                    <a:pt x="286012" y="2764155"/>
                    <a:pt x="289469" y="2765976"/>
                  </a:cubicBezTo>
                  <a:cubicBezTo>
                    <a:pt x="308482" y="2773263"/>
                    <a:pt x="318853" y="2791479"/>
                    <a:pt x="330953" y="2806052"/>
                  </a:cubicBezTo>
                  <a:cubicBezTo>
                    <a:pt x="341324" y="2818804"/>
                    <a:pt x="355152" y="2826090"/>
                    <a:pt x="370708" y="2827912"/>
                  </a:cubicBezTo>
                  <a:cubicBezTo>
                    <a:pt x="387993" y="2831555"/>
                    <a:pt x="405278" y="2833377"/>
                    <a:pt x="422563" y="2837020"/>
                  </a:cubicBezTo>
                  <a:cubicBezTo>
                    <a:pt x="429477" y="2838842"/>
                    <a:pt x="438119" y="2840663"/>
                    <a:pt x="445033" y="2844307"/>
                  </a:cubicBezTo>
                  <a:cubicBezTo>
                    <a:pt x="453675" y="2847950"/>
                    <a:pt x="462318" y="2847950"/>
                    <a:pt x="469232" y="2853415"/>
                  </a:cubicBezTo>
                  <a:cubicBezTo>
                    <a:pt x="479603" y="2862523"/>
                    <a:pt x="489974" y="2867988"/>
                    <a:pt x="503802" y="2864345"/>
                  </a:cubicBezTo>
                  <a:cubicBezTo>
                    <a:pt x="508987" y="2862523"/>
                    <a:pt x="515901" y="2866167"/>
                    <a:pt x="521087" y="2867988"/>
                  </a:cubicBezTo>
                  <a:cubicBezTo>
                    <a:pt x="522815" y="2867988"/>
                    <a:pt x="524544" y="2869810"/>
                    <a:pt x="526272" y="2869810"/>
                  </a:cubicBezTo>
                  <a:cubicBezTo>
                    <a:pt x="545285" y="2871632"/>
                    <a:pt x="562570" y="2867988"/>
                    <a:pt x="579855" y="2864345"/>
                  </a:cubicBezTo>
                  <a:cubicBezTo>
                    <a:pt x="586769" y="2862523"/>
                    <a:pt x="593683" y="2860701"/>
                    <a:pt x="600597" y="2857058"/>
                  </a:cubicBezTo>
                  <a:cubicBezTo>
                    <a:pt x="619610" y="2847950"/>
                    <a:pt x="638624" y="2838842"/>
                    <a:pt x="655909" y="2827912"/>
                  </a:cubicBezTo>
                  <a:cubicBezTo>
                    <a:pt x="668008" y="2820625"/>
                    <a:pt x="680108" y="2813339"/>
                    <a:pt x="693935" y="2820625"/>
                  </a:cubicBezTo>
                  <a:lnTo>
                    <a:pt x="700849" y="2820625"/>
                  </a:lnTo>
                  <a:cubicBezTo>
                    <a:pt x="712949" y="2820625"/>
                    <a:pt x="725048" y="2818804"/>
                    <a:pt x="735419" y="2816982"/>
                  </a:cubicBezTo>
                  <a:cubicBezTo>
                    <a:pt x="737148" y="2816982"/>
                    <a:pt x="740605" y="2816982"/>
                    <a:pt x="740605" y="2815160"/>
                  </a:cubicBezTo>
                  <a:cubicBezTo>
                    <a:pt x="745790" y="2807874"/>
                    <a:pt x="754433" y="2807874"/>
                    <a:pt x="763075" y="2806052"/>
                  </a:cubicBezTo>
                  <a:cubicBezTo>
                    <a:pt x="776903" y="2804231"/>
                    <a:pt x="790731" y="2804231"/>
                    <a:pt x="801102" y="2795122"/>
                  </a:cubicBezTo>
                  <a:cubicBezTo>
                    <a:pt x="811473" y="2787836"/>
                    <a:pt x="821844" y="2786014"/>
                    <a:pt x="833943" y="2784192"/>
                  </a:cubicBezTo>
                  <a:cubicBezTo>
                    <a:pt x="835672" y="2784192"/>
                    <a:pt x="839129" y="2782371"/>
                    <a:pt x="840857" y="2782371"/>
                  </a:cubicBezTo>
                  <a:cubicBezTo>
                    <a:pt x="849500" y="2780549"/>
                    <a:pt x="858142" y="2775084"/>
                    <a:pt x="865056" y="2776906"/>
                  </a:cubicBezTo>
                  <a:cubicBezTo>
                    <a:pt x="880612" y="2780549"/>
                    <a:pt x="887526" y="2775084"/>
                    <a:pt x="897897" y="2760511"/>
                  </a:cubicBezTo>
                  <a:cubicBezTo>
                    <a:pt x="899626" y="2756868"/>
                    <a:pt x="904811" y="2755046"/>
                    <a:pt x="908268" y="2753224"/>
                  </a:cubicBezTo>
                  <a:cubicBezTo>
                    <a:pt x="916911" y="2751403"/>
                    <a:pt x="925553" y="2753224"/>
                    <a:pt x="934196" y="2751403"/>
                  </a:cubicBezTo>
                  <a:cubicBezTo>
                    <a:pt x="939381" y="2751403"/>
                    <a:pt x="944566" y="2745938"/>
                    <a:pt x="948023" y="2745938"/>
                  </a:cubicBezTo>
                  <a:cubicBezTo>
                    <a:pt x="961851" y="2747759"/>
                    <a:pt x="977408" y="2742294"/>
                    <a:pt x="989507" y="2751403"/>
                  </a:cubicBezTo>
                  <a:cubicBezTo>
                    <a:pt x="991236" y="2753224"/>
                    <a:pt x="994693" y="2753224"/>
                    <a:pt x="998150" y="2753224"/>
                  </a:cubicBezTo>
                  <a:cubicBezTo>
                    <a:pt x="1020620" y="2755046"/>
                    <a:pt x="1039633" y="2762333"/>
                    <a:pt x="1055190" y="2776906"/>
                  </a:cubicBezTo>
                  <a:cubicBezTo>
                    <a:pt x="1060375" y="2782371"/>
                    <a:pt x="1067289" y="2786014"/>
                    <a:pt x="1072475" y="2789657"/>
                  </a:cubicBezTo>
                  <a:cubicBezTo>
                    <a:pt x="1077660" y="2793301"/>
                    <a:pt x="1084574" y="2793301"/>
                    <a:pt x="1089759" y="2795122"/>
                  </a:cubicBezTo>
                  <a:cubicBezTo>
                    <a:pt x="1094945" y="2796944"/>
                    <a:pt x="1098402" y="2798766"/>
                    <a:pt x="1103587" y="2798766"/>
                  </a:cubicBezTo>
                  <a:cubicBezTo>
                    <a:pt x="1112230" y="2798766"/>
                    <a:pt x="1119144" y="2802409"/>
                    <a:pt x="1124329" y="2809696"/>
                  </a:cubicBezTo>
                  <a:cubicBezTo>
                    <a:pt x="1126058" y="2811517"/>
                    <a:pt x="1127786" y="2813339"/>
                    <a:pt x="1129515" y="2816982"/>
                  </a:cubicBezTo>
                  <a:cubicBezTo>
                    <a:pt x="1127786" y="2822447"/>
                    <a:pt x="1138157" y="2837020"/>
                    <a:pt x="1145071" y="2837020"/>
                  </a:cubicBezTo>
                  <a:cubicBezTo>
                    <a:pt x="1157171" y="2837020"/>
                    <a:pt x="1169270" y="2840663"/>
                    <a:pt x="1179641" y="2849772"/>
                  </a:cubicBezTo>
                  <a:cubicBezTo>
                    <a:pt x="1181369" y="2851593"/>
                    <a:pt x="1184826" y="2851593"/>
                    <a:pt x="1188283" y="2849772"/>
                  </a:cubicBezTo>
                  <a:cubicBezTo>
                    <a:pt x="1193469" y="2847950"/>
                    <a:pt x="1196926" y="2847950"/>
                    <a:pt x="1200383" y="2853415"/>
                  </a:cubicBezTo>
                  <a:cubicBezTo>
                    <a:pt x="1202111" y="2855237"/>
                    <a:pt x="1209025" y="2855237"/>
                    <a:pt x="1212482" y="2855237"/>
                  </a:cubicBezTo>
                  <a:cubicBezTo>
                    <a:pt x="1221125" y="2855237"/>
                    <a:pt x="1231496" y="2853415"/>
                    <a:pt x="1240138" y="2855237"/>
                  </a:cubicBezTo>
                  <a:cubicBezTo>
                    <a:pt x="1255694" y="2857058"/>
                    <a:pt x="1269522" y="2858880"/>
                    <a:pt x="1285079" y="2862523"/>
                  </a:cubicBezTo>
                  <a:cubicBezTo>
                    <a:pt x="1288536" y="2862523"/>
                    <a:pt x="1291993" y="2864345"/>
                    <a:pt x="1293721" y="2866167"/>
                  </a:cubicBezTo>
                  <a:cubicBezTo>
                    <a:pt x="1297178" y="2875275"/>
                    <a:pt x="1305821" y="2875275"/>
                    <a:pt x="1311006" y="2877097"/>
                  </a:cubicBezTo>
                  <a:cubicBezTo>
                    <a:pt x="1316192" y="2878918"/>
                    <a:pt x="1323106" y="2880740"/>
                    <a:pt x="1326562" y="2880740"/>
                  </a:cubicBezTo>
                  <a:cubicBezTo>
                    <a:pt x="1328291" y="2878918"/>
                    <a:pt x="1331748" y="2877097"/>
                    <a:pt x="1335205" y="2873453"/>
                  </a:cubicBezTo>
                  <a:cubicBezTo>
                    <a:pt x="1328291" y="2873453"/>
                    <a:pt x="1324834" y="2875275"/>
                    <a:pt x="1321377" y="2875275"/>
                  </a:cubicBezTo>
                  <a:cubicBezTo>
                    <a:pt x="1328291" y="2866167"/>
                    <a:pt x="1335205" y="2864345"/>
                    <a:pt x="1343847" y="2869810"/>
                  </a:cubicBezTo>
                  <a:cubicBezTo>
                    <a:pt x="1354218" y="2878918"/>
                    <a:pt x="1362861" y="2878918"/>
                    <a:pt x="1374960" y="2869810"/>
                  </a:cubicBezTo>
                  <a:lnTo>
                    <a:pt x="1385331" y="2864345"/>
                  </a:lnTo>
                  <a:lnTo>
                    <a:pt x="1385331" y="2855237"/>
                  </a:lnTo>
                  <a:cubicBezTo>
                    <a:pt x="1390517" y="2857058"/>
                    <a:pt x="1395702" y="2860701"/>
                    <a:pt x="1399159" y="2860701"/>
                  </a:cubicBezTo>
                  <a:cubicBezTo>
                    <a:pt x="1409530" y="2855237"/>
                    <a:pt x="1419901" y="2849772"/>
                    <a:pt x="1428543" y="2842485"/>
                  </a:cubicBezTo>
                  <a:cubicBezTo>
                    <a:pt x="1438914" y="2835198"/>
                    <a:pt x="1447557" y="2826090"/>
                    <a:pt x="1456199" y="2818804"/>
                  </a:cubicBezTo>
                  <a:cubicBezTo>
                    <a:pt x="1457928" y="2818804"/>
                    <a:pt x="1457928" y="2816982"/>
                    <a:pt x="1459656" y="2816982"/>
                  </a:cubicBezTo>
                  <a:cubicBezTo>
                    <a:pt x="1471756" y="2813339"/>
                    <a:pt x="1482126" y="2811517"/>
                    <a:pt x="1494226" y="2807874"/>
                  </a:cubicBezTo>
                  <a:cubicBezTo>
                    <a:pt x="1501140" y="2806052"/>
                    <a:pt x="1506325" y="2802409"/>
                    <a:pt x="1513239" y="2800587"/>
                  </a:cubicBezTo>
                  <a:cubicBezTo>
                    <a:pt x="1518425" y="2798766"/>
                    <a:pt x="1521882" y="2798766"/>
                    <a:pt x="1527067" y="2796944"/>
                  </a:cubicBezTo>
                  <a:lnTo>
                    <a:pt x="1544352" y="2796944"/>
                  </a:lnTo>
                  <a:cubicBezTo>
                    <a:pt x="1547809" y="2796944"/>
                    <a:pt x="1552995" y="2796944"/>
                    <a:pt x="1556452" y="2795122"/>
                  </a:cubicBezTo>
                  <a:cubicBezTo>
                    <a:pt x="1558180" y="2791479"/>
                    <a:pt x="1561637" y="2786014"/>
                    <a:pt x="1563366" y="2786014"/>
                  </a:cubicBezTo>
                  <a:cubicBezTo>
                    <a:pt x="1568551" y="2786014"/>
                    <a:pt x="1572008" y="2789657"/>
                    <a:pt x="1577193" y="2791479"/>
                  </a:cubicBezTo>
                  <a:cubicBezTo>
                    <a:pt x="1578922" y="2791479"/>
                    <a:pt x="1578922" y="2793301"/>
                    <a:pt x="1578922" y="2795122"/>
                  </a:cubicBezTo>
                  <a:cubicBezTo>
                    <a:pt x="1585836" y="2802409"/>
                    <a:pt x="1591021" y="2811517"/>
                    <a:pt x="1597935" y="2818804"/>
                  </a:cubicBezTo>
                  <a:cubicBezTo>
                    <a:pt x="1606578" y="2827912"/>
                    <a:pt x="1615220" y="2827912"/>
                    <a:pt x="1620406" y="2822447"/>
                  </a:cubicBezTo>
                  <a:cubicBezTo>
                    <a:pt x="1629048" y="2815160"/>
                    <a:pt x="1635962" y="2809696"/>
                    <a:pt x="1648061" y="2813339"/>
                  </a:cubicBezTo>
                  <a:cubicBezTo>
                    <a:pt x="1649790" y="2813339"/>
                    <a:pt x="1653247" y="2815160"/>
                    <a:pt x="1654975" y="2813339"/>
                  </a:cubicBezTo>
                  <a:cubicBezTo>
                    <a:pt x="1663618" y="2809696"/>
                    <a:pt x="1673989" y="2806052"/>
                    <a:pt x="1682631" y="2800587"/>
                  </a:cubicBezTo>
                  <a:cubicBezTo>
                    <a:pt x="1687817" y="2798766"/>
                    <a:pt x="1694731" y="2798766"/>
                    <a:pt x="1696459" y="2795122"/>
                  </a:cubicBezTo>
                  <a:cubicBezTo>
                    <a:pt x="1701645" y="2784192"/>
                    <a:pt x="1710287" y="2778728"/>
                    <a:pt x="1718930" y="2771441"/>
                  </a:cubicBezTo>
                  <a:cubicBezTo>
                    <a:pt x="1724115" y="2765976"/>
                    <a:pt x="1729300" y="2758689"/>
                    <a:pt x="1734486" y="2756868"/>
                  </a:cubicBezTo>
                  <a:cubicBezTo>
                    <a:pt x="1746585" y="2753224"/>
                    <a:pt x="1755228" y="2742294"/>
                    <a:pt x="1765599" y="2735008"/>
                  </a:cubicBezTo>
                  <a:cubicBezTo>
                    <a:pt x="1774241" y="2729543"/>
                    <a:pt x="1779427" y="2718613"/>
                    <a:pt x="1788069" y="2716792"/>
                  </a:cubicBezTo>
                  <a:cubicBezTo>
                    <a:pt x="1801897" y="2713148"/>
                    <a:pt x="1812268" y="2704040"/>
                    <a:pt x="1824367" y="2694932"/>
                  </a:cubicBezTo>
                  <a:cubicBezTo>
                    <a:pt x="1831281" y="2689467"/>
                    <a:pt x="1839924" y="2685824"/>
                    <a:pt x="1848566" y="2687645"/>
                  </a:cubicBezTo>
                  <a:cubicBezTo>
                    <a:pt x="1853752" y="2689467"/>
                    <a:pt x="1860666" y="2687645"/>
                    <a:pt x="1864123" y="2685824"/>
                  </a:cubicBezTo>
                  <a:cubicBezTo>
                    <a:pt x="1871036" y="2682181"/>
                    <a:pt x="1877951" y="2676716"/>
                    <a:pt x="1884864" y="2673072"/>
                  </a:cubicBezTo>
                  <a:cubicBezTo>
                    <a:pt x="1890050" y="2669429"/>
                    <a:pt x="1895235" y="2665785"/>
                    <a:pt x="1900421" y="2665785"/>
                  </a:cubicBezTo>
                  <a:cubicBezTo>
                    <a:pt x="1917706" y="2663964"/>
                    <a:pt x="1931534" y="2660320"/>
                    <a:pt x="1940176" y="2642104"/>
                  </a:cubicBezTo>
                  <a:cubicBezTo>
                    <a:pt x="1943633" y="2634818"/>
                    <a:pt x="1960918" y="2625709"/>
                    <a:pt x="1967832" y="2629353"/>
                  </a:cubicBezTo>
                  <a:cubicBezTo>
                    <a:pt x="1979931" y="2634818"/>
                    <a:pt x="1988574" y="2631174"/>
                    <a:pt x="1995488" y="2620244"/>
                  </a:cubicBezTo>
                  <a:cubicBezTo>
                    <a:pt x="2000673" y="2614779"/>
                    <a:pt x="2007587" y="2616601"/>
                    <a:pt x="2012773" y="2620244"/>
                  </a:cubicBezTo>
                  <a:cubicBezTo>
                    <a:pt x="2016230" y="2623888"/>
                    <a:pt x="2019687" y="2625709"/>
                    <a:pt x="2023144" y="2625709"/>
                  </a:cubicBezTo>
                  <a:cubicBezTo>
                    <a:pt x="2035243" y="2627531"/>
                    <a:pt x="2049071" y="2625709"/>
                    <a:pt x="2061170" y="2627531"/>
                  </a:cubicBezTo>
                  <a:cubicBezTo>
                    <a:pt x="2071541" y="2629353"/>
                    <a:pt x="2081912" y="2625709"/>
                    <a:pt x="2088826" y="2618423"/>
                  </a:cubicBezTo>
                  <a:cubicBezTo>
                    <a:pt x="2095740" y="2611136"/>
                    <a:pt x="2100926" y="2611136"/>
                    <a:pt x="2111297" y="2614779"/>
                  </a:cubicBezTo>
                  <a:cubicBezTo>
                    <a:pt x="2119939" y="2618423"/>
                    <a:pt x="2126853" y="2627531"/>
                    <a:pt x="2138952" y="2625709"/>
                  </a:cubicBezTo>
                  <a:cubicBezTo>
                    <a:pt x="2149323" y="2623888"/>
                    <a:pt x="2161423" y="2629353"/>
                    <a:pt x="2173522" y="2623888"/>
                  </a:cubicBezTo>
                  <a:lnTo>
                    <a:pt x="2180436" y="2623888"/>
                  </a:lnTo>
                  <a:cubicBezTo>
                    <a:pt x="2190807" y="2627531"/>
                    <a:pt x="2201178" y="2629353"/>
                    <a:pt x="2209820" y="2638461"/>
                  </a:cubicBezTo>
                  <a:cubicBezTo>
                    <a:pt x="2220191" y="2647569"/>
                    <a:pt x="2221920" y="2580168"/>
                    <a:pt x="2232291" y="2587455"/>
                  </a:cubicBezTo>
                  <a:cubicBezTo>
                    <a:pt x="2247847" y="2598385"/>
                    <a:pt x="2244390" y="2587455"/>
                    <a:pt x="2259947" y="2596563"/>
                  </a:cubicBezTo>
                  <a:cubicBezTo>
                    <a:pt x="2272046" y="2602028"/>
                    <a:pt x="2266861" y="2581990"/>
                    <a:pt x="2280688" y="2585633"/>
                  </a:cubicBezTo>
                  <a:cubicBezTo>
                    <a:pt x="2282417" y="2585633"/>
                    <a:pt x="2303159" y="2600206"/>
                    <a:pt x="2303159" y="2598385"/>
                  </a:cubicBezTo>
                  <a:cubicBezTo>
                    <a:pt x="2311801" y="2592920"/>
                    <a:pt x="2320444" y="2538270"/>
                    <a:pt x="2329086" y="2540092"/>
                  </a:cubicBezTo>
                  <a:cubicBezTo>
                    <a:pt x="2346371" y="2545557"/>
                    <a:pt x="2361928" y="2541913"/>
                    <a:pt x="2377484" y="2534627"/>
                  </a:cubicBezTo>
                  <a:cubicBezTo>
                    <a:pt x="2386126" y="2530984"/>
                    <a:pt x="2399954" y="2518232"/>
                    <a:pt x="2406868" y="2523697"/>
                  </a:cubicBezTo>
                  <a:cubicBezTo>
                    <a:pt x="2418968" y="2532805"/>
                    <a:pt x="2431067" y="2536449"/>
                    <a:pt x="2444895" y="2538270"/>
                  </a:cubicBezTo>
                  <a:cubicBezTo>
                    <a:pt x="2446623" y="2538270"/>
                    <a:pt x="2448352" y="2540092"/>
                    <a:pt x="2450080" y="2541913"/>
                  </a:cubicBezTo>
                  <a:cubicBezTo>
                    <a:pt x="2455266" y="2549200"/>
                    <a:pt x="2479465" y="2529162"/>
                    <a:pt x="2484650" y="2536449"/>
                  </a:cubicBezTo>
                  <a:cubicBezTo>
                    <a:pt x="2491564" y="2547378"/>
                    <a:pt x="2498478" y="2558308"/>
                    <a:pt x="2505392" y="2567417"/>
                  </a:cubicBezTo>
                  <a:cubicBezTo>
                    <a:pt x="2508849" y="2571060"/>
                    <a:pt x="2514034" y="2572882"/>
                    <a:pt x="2515763" y="2576525"/>
                  </a:cubicBezTo>
                  <a:cubicBezTo>
                    <a:pt x="2517492" y="2585633"/>
                    <a:pt x="2520948" y="2589276"/>
                    <a:pt x="2529591" y="2589276"/>
                  </a:cubicBezTo>
                  <a:cubicBezTo>
                    <a:pt x="2534777" y="2589276"/>
                    <a:pt x="2539962" y="2591098"/>
                    <a:pt x="2543419" y="2594741"/>
                  </a:cubicBezTo>
                  <a:cubicBezTo>
                    <a:pt x="2552061" y="2600206"/>
                    <a:pt x="2558975" y="2605671"/>
                    <a:pt x="2565889" y="2611136"/>
                  </a:cubicBezTo>
                  <a:cubicBezTo>
                    <a:pt x="2574531" y="2616601"/>
                    <a:pt x="2583174" y="2622066"/>
                    <a:pt x="2586631" y="2631174"/>
                  </a:cubicBezTo>
                  <a:cubicBezTo>
                    <a:pt x="2588359" y="2634818"/>
                    <a:pt x="2590088" y="2636639"/>
                    <a:pt x="2591816" y="2638461"/>
                  </a:cubicBezTo>
                  <a:cubicBezTo>
                    <a:pt x="2598731" y="2645747"/>
                    <a:pt x="2605644" y="2651212"/>
                    <a:pt x="2612558" y="2658499"/>
                  </a:cubicBezTo>
                  <a:cubicBezTo>
                    <a:pt x="2622929" y="2667607"/>
                    <a:pt x="2631572" y="2678537"/>
                    <a:pt x="2641943" y="2687645"/>
                  </a:cubicBezTo>
                  <a:cubicBezTo>
                    <a:pt x="2645400" y="2689467"/>
                    <a:pt x="2648857" y="2693110"/>
                    <a:pt x="2652314" y="2694932"/>
                  </a:cubicBezTo>
                  <a:cubicBezTo>
                    <a:pt x="2659228" y="2698575"/>
                    <a:pt x="2666142" y="2702218"/>
                    <a:pt x="2671327" y="2707683"/>
                  </a:cubicBezTo>
                  <a:cubicBezTo>
                    <a:pt x="2676512" y="2713148"/>
                    <a:pt x="2700711" y="2680359"/>
                    <a:pt x="2704168" y="2687645"/>
                  </a:cubicBezTo>
                  <a:cubicBezTo>
                    <a:pt x="2704168" y="2689467"/>
                    <a:pt x="2705897" y="2689467"/>
                    <a:pt x="2707625" y="2689467"/>
                  </a:cubicBezTo>
                  <a:cubicBezTo>
                    <a:pt x="2717996" y="2698575"/>
                    <a:pt x="2728367" y="2694932"/>
                    <a:pt x="2738738" y="2691289"/>
                  </a:cubicBezTo>
                  <a:cubicBezTo>
                    <a:pt x="2742195" y="2689467"/>
                    <a:pt x="2745652" y="2687645"/>
                    <a:pt x="2747380" y="2689467"/>
                  </a:cubicBezTo>
                  <a:cubicBezTo>
                    <a:pt x="2759480" y="2694932"/>
                    <a:pt x="2768123" y="2707683"/>
                    <a:pt x="2783679" y="2709505"/>
                  </a:cubicBezTo>
                  <a:cubicBezTo>
                    <a:pt x="2783679" y="2709505"/>
                    <a:pt x="2785407" y="2709505"/>
                    <a:pt x="2785407" y="2711327"/>
                  </a:cubicBezTo>
                  <a:cubicBezTo>
                    <a:pt x="2788864" y="2722257"/>
                    <a:pt x="2799235" y="2722257"/>
                    <a:pt x="2807877" y="2724078"/>
                  </a:cubicBezTo>
                  <a:cubicBezTo>
                    <a:pt x="2813063" y="2724078"/>
                    <a:pt x="2818249" y="2725900"/>
                    <a:pt x="2821706" y="2727722"/>
                  </a:cubicBezTo>
                  <a:cubicBezTo>
                    <a:pt x="2832077" y="2733186"/>
                    <a:pt x="2842447" y="2740473"/>
                    <a:pt x="2854547" y="2744116"/>
                  </a:cubicBezTo>
                  <a:cubicBezTo>
                    <a:pt x="2870103" y="2749581"/>
                    <a:pt x="2885660" y="2753224"/>
                    <a:pt x="2897759" y="2762333"/>
                  </a:cubicBezTo>
                  <a:cubicBezTo>
                    <a:pt x="2899487" y="2762333"/>
                    <a:pt x="2901216" y="2762333"/>
                    <a:pt x="2901216" y="2764155"/>
                  </a:cubicBezTo>
                  <a:cubicBezTo>
                    <a:pt x="2906402" y="2767798"/>
                    <a:pt x="2915044" y="2769619"/>
                    <a:pt x="2918501" y="2775084"/>
                  </a:cubicBezTo>
                  <a:cubicBezTo>
                    <a:pt x="2923687" y="2786014"/>
                    <a:pt x="2937514" y="2784192"/>
                    <a:pt x="2944428" y="2793301"/>
                  </a:cubicBezTo>
                  <a:lnTo>
                    <a:pt x="2946157" y="2793301"/>
                  </a:lnTo>
                  <a:cubicBezTo>
                    <a:pt x="2953071" y="2793301"/>
                    <a:pt x="2959985" y="2795122"/>
                    <a:pt x="2968627" y="2795122"/>
                  </a:cubicBezTo>
                  <a:cubicBezTo>
                    <a:pt x="2972084" y="2793301"/>
                    <a:pt x="2977269" y="2789657"/>
                    <a:pt x="2980726" y="2789657"/>
                  </a:cubicBezTo>
                  <a:cubicBezTo>
                    <a:pt x="2996283" y="2795122"/>
                    <a:pt x="3011839" y="2795122"/>
                    <a:pt x="3022210" y="2780549"/>
                  </a:cubicBezTo>
                  <a:cubicBezTo>
                    <a:pt x="3023939" y="2778728"/>
                    <a:pt x="3027396" y="2778728"/>
                    <a:pt x="3030853" y="2778728"/>
                  </a:cubicBezTo>
                  <a:lnTo>
                    <a:pt x="3044681" y="2778728"/>
                  </a:lnTo>
                  <a:cubicBezTo>
                    <a:pt x="3060237" y="2775084"/>
                    <a:pt x="3074065" y="2771441"/>
                    <a:pt x="3089621" y="2769619"/>
                  </a:cubicBezTo>
                  <a:cubicBezTo>
                    <a:pt x="3096535" y="2767798"/>
                    <a:pt x="3105178" y="2771441"/>
                    <a:pt x="3112092" y="2773263"/>
                  </a:cubicBezTo>
                  <a:cubicBezTo>
                    <a:pt x="3119006" y="2775084"/>
                    <a:pt x="3125920" y="2775084"/>
                    <a:pt x="3132833" y="2775084"/>
                  </a:cubicBezTo>
                  <a:cubicBezTo>
                    <a:pt x="3141476" y="2775084"/>
                    <a:pt x="3148390" y="2771441"/>
                    <a:pt x="3157033" y="2771441"/>
                  </a:cubicBezTo>
                  <a:cubicBezTo>
                    <a:pt x="3163946" y="2769619"/>
                    <a:pt x="3172589" y="2769619"/>
                    <a:pt x="3179503" y="2767798"/>
                  </a:cubicBezTo>
                  <a:cubicBezTo>
                    <a:pt x="3195059" y="2764155"/>
                    <a:pt x="3208887" y="2760511"/>
                    <a:pt x="3224444" y="2758689"/>
                  </a:cubicBezTo>
                  <a:cubicBezTo>
                    <a:pt x="3234815" y="2696753"/>
                    <a:pt x="3233086" y="2623888"/>
                    <a:pt x="3233086" y="2549200"/>
                  </a:cubicBezTo>
                  <a:close/>
                </a:path>
              </a:pathLst>
            </a:custGeom>
            <a:blipFill>
              <a:blip r:embed="rId7"/>
              <a:stretch>
                <a:fillRect l="-28856" t="0" r="-28856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1487083">
            <a:off x="1935868" y="-3056246"/>
            <a:ext cx="4613411" cy="4655735"/>
          </a:xfrm>
          <a:custGeom>
            <a:avLst/>
            <a:gdLst/>
            <a:ahLst/>
            <a:cxnLst/>
            <a:rect r="r" b="b" t="t" l="l"/>
            <a:pathLst>
              <a:path h="4655735" w="4613411">
                <a:moveTo>
                  <a:pt x="0" y="0"/>
                </a:moveTo>
                <a:lnTo>
                  <a:pt x="4613411" y="0"/>
                </a:lnTo>
                <a:lnTo>
                  <a:pt x="4613411" y="4655735"/>
                </a:lnTo>
                <a:lnTo>
                  <a:pt x="0" y="46557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199909" y="-728379"/>
            <a:ext cx="2747432" cy="3514157"/>
          </a:xfrm>
          <a:custGeom>
            <a:avLst/>
            <a:gdLst/>
            <a:ahLst/>
            <a:cxnLst/>
            <a:rect r="r" b="b" t="t" l="l"/>
            <a:pathLst>
              <a:path h="3514157" w="2747432">
                <a:moveTo>
                  <a:pt x="0" y="0"/>
                </a:moveTo>
                <a:lnTo>
                  <a:pt x="2747432" y="0"/>
                </a:lnTo>
                <a:lnTo>
                  <a:pt x="2747432" y="3514158"/>
                </a:lnTo>
                <a:lnTo>
                  <a:pt x="0" y="35141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341004" y="8368031"/>
            <a:ext cx="2732593" cy="2036288"/>
          </a:xfrm>
          <a:custGeom>
            <a:avLst/>
            <a:gdLst/>
            <a:ahLst/>
            <a:cxnLst/>
            <a:rect r="r" b="b" t="t" l="l"/>
            <a:pathLst>
              <a:path h="2036288" w="2732593">
                <a:moveTo>
                  <a:pt x="0" y="0"/>
                </a:moveTo>
                <a:lnTo>
                  <a:pt x="2732593" y="0"/>
                </a:lnTo>
                <a:lnTo>
                  <a:pt x="2732593" y="2036288"/>
                </a:lnTo>
                <a:lnTo>
                  <a:pt x="0" y="20362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14375" y="414006"/>
            <a:ext cx="1330452" cy="917553"/>
          </a:xfrm>
          <a:custGeom>
            <a:avLst/>
            <a:gdLst/>
            <a:ahLst/>
            <a:cxnLst/>
            <a:rect r="r" b="b" t="t" l="l"/>
            <a:pathLst>
              <a:path h="917553" w="1330452">
                <a:moveTo>
                  <a:pt x="0" y="0"/>
                </a:moveTo>
                <a:lnTo>
                  <a:pt x="1330452" y="0"/>
                </a:lnTo>
                <a:lnTo>
                  <a:pt x="1330452" y="917553"/>
                </a:lnTo>
                <a:lnTo>
                  <a:pt x="0" y="91755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866934" y="1896872"/>
            <a:ext cx="6211506" cy="29500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71"/>
              </a:lnSpc>
            </a:pPr>
            <a:r>
              <a:rPr lang="en-US" sz="8604" b="true">
                <a:solidFill>
                  <a:srgbClr val="C43727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JESUS</a:t>
            </a:r>
          </a:p>
          <a:p>
            <a:pPr algn="l">
              <a:lnSpc>
                <a:spcPts val="7571"/>
              </a:lnSpc>
            </a:pPr>
            <a:r>
              <a:rPr lang="en-US" sz="8604" b="true">
                <a:solidFill>
                  <a:srgbClr val="C43727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THE TRUE CHAMPION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5042712"/>
            <a:ext cx="6595087" cy="33378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08"/>
              </a:lnSpc>
            </a:pPr>
            <a:r>
              <a:rPr lang="en-US" sz="3200" b="true">
                <a:solidFill>
                  <a:srgbClr val="3B6AB5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Jesus invites you to come close to Him. </a:t>
            </a:r>
          </a:p>
          <a:p>
            <a:pPr algn="l">
              <a:lnSpc>
                <a:spcPts val="3808"/>
              </a:lnSpc>
            </a:pPr>
            <a:r>
              <a:rPr lang="en-US" sz="3200" b="true">
                <a:solidFill>
                  <a:srgbClr val="3B6AB5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In fact, He said, </a:t>
            </a:r>
          </a:p>
          <a:p>
            <a:pPr algn="l">
              <a:lnSpc>
                <a:spcPts val="3808"/>
              </a:lnSpc>
            </a:pPr>
            <a:r>
              <a:rPr lang="en-US" sz="3200" b="true">
                <a:solidFill>
                  <a:srgbClr val="3B6AB5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“</a:t>
            </a:r>
            <a:r>
              <a:rPr lang="en-US" sz="3200" i="true" b="true">
                <a:solidFill>
                  <a:srgbClr val="3B6AB5"/>
                </a:solidFill>
                <a:latin typeface="Atkinson Hyperlegible Bold Italics"/>
                <a:ea typeface="Atkinson Hyperlegible Bold Italics"/>
                <a:cs typeface="Atkinson Hyperlegible Bold Italics"/>
                <a:sym typeface="Atkinson Hyperlegible Bold Italics"/>
              </a:rPr>
              <a:t>Let the little children come to me. Don’t stop them! The kingdom of heaven belongs to them</a:t>
            </a:r>
            <a:r>
              <a:rPr lang="en-US" sz="3200" b="true">
                <a:solidFill>
                  <a:srgbClr val="3B6AB5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” – (Matthew 19:14) –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824281">
            <a:off x="-767528" y="9088977"/>
            <a:ext cx="5369631" cy="1543769"/>
          </a:xfrm>
          <a:custGeom>
            <a:avLst/>
            <a:gdLst/>
            <a:ahLst/>
            <a:cxnLst/>
            <a:rect r="r" b="b" t="t" l="l"/>
            <a:pathLst>
              <a:path h="1543769" w="5369631">
                <a:moveTo>
                  <a:pt x="0" y="0"/>
                </a:moveTo>
                <a:lnTo>
                  <a:pt x="5369631" y="0"/>
                </a:lnTo>
                <a:lnTo>
                  <a:pt x="5369631" y="1543769"/>
                </a:lnTo>
                <a:lnTo>
                  <a:pt x="0" y="15437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607415" y="4554221"/>
            <a:ext cx="6979920" cy="6979920"/>
          </a:xfrm>
          <a:custGeom>
            <a:avLst/>
            <a:gdLst/>
            <a:ahLst/>
            <a:cxnLst/>
            <a:rect r="r" b="b" t="t" l="l"/>
            <a:pathLst>
              <a:path h="6979920" w="6979920">
                <a:moveTo>
                  <a:pt x="0" y="0"/>
                </a:moveTo>
                <a:lnTo>
                  <a:pt x="6979920" y="0"/>
                </a:lnTo>
                <a:lnTo>
                  <a:pt x="6979920" y="6979920"/>
                </a:lnTo>
                <a:lnTo>
                  <a:pt x="0" y="69799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487083">
            <a:off x="1935868" y="-3056246"/>
            <a:ext cx="4613411" cy="4655735"/>
          </a:xfrm>
          <a:custGeom>
            <a:avLst/>
            <a:gdLst/>
            <a:ahLst/>
            <a:cxnLst/>
            <a:rect r="r" b="b" t="t" l="l"/>
            <a:pathLst>
              <a:path h="4655735" w="4613411">
                <a:moveTo>
                  <a:pt x="0" y="0"/>
                </a:moveTo>
                <a:lnTo>
                  <a:pt x="4613411" y="0"/>
                </a:lnTo>
                <a:lnTo>
                  <a:pt x="4613411" y="4655735"/>
                </a:lnTo>
                <a:lnTo>
                  <a:pt x="0" y="46557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199909" y="-728379"/>
            <a:ext cx="2747432" cy="3514157"/>
          </a:xfrm>
          <a:custGeom>
            <a:avLst/>
            <a:gdLst/>
            <a:ahLst/>
            <a:cxnLst/>
            <a:rect r="r" b="b" t="t" l="l"/>
            <a:pathLst>
              <a:path h="3514157" w="2747432">
                <a:moveTo>
                  <a:pt x="0" y="0"/>
                </a:moveTo>
                <a:lnTo>
                  <a:pt x="2747432" y="0"/>
                </a:lnTo>
                <a:lnTo>
                  <a:pt x="2747432" y="3514158"/>
                </a:lnTo>
                <a:lnTo>
                  <a:pt x="0" y="35141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341004" y="8368031"/>
            <a:ext cx="2732593" cy="2036288"/>
          </a:xfrm>
          <a:custGeom>
            <a:avLst/>
            <a:gdLst/>
            <a:ahLst/>
            <a:cxnLst/>
            <a:rect r="r" b="b" t="t" l="l"/>
            <a:pathLst>
              <a:path h="2036288" w="2732593">
                <a:moveTo>
                  <a:pt x="0" y="0"/>
                </a:moveTo>
                <a:lnTo>
                  <a:pt x="2732593" y="0"/>
                </a:lnTo>
                <a:lnTo>
                  <a:pt x="2732593" y="2036288"/>
                </a:lnTo>
                <a:lnTo>
                  <a:pt x="0" y="20362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14375" y="414006"/>
            <a:ext cx="1330452" cy="917553"/>
          </a:xfrm>
          <a:custGeom>
            <a:avLst/>
            <a:gdLst/>
            <a:ahLst/>
            <a:cxnLst/>
            <a:rect r="r" b="b" t="t" l="l"/>
            <a:pathLst>
              <a:path h="917553" w="1330452">
                <a:moveTo>
                  <a:pt x="0" y="0"/>
                </a:moveTo>
                <a:lnTo>
                  <a:pt x="1330452" y="0"/>
                </a:lnTo>
                <a:lnTo>
                  <a:pt x="1330452" y="917553"/>
                </a:lnTo>
                <a:lnTo>
                  <a:pt x="0" y="91755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46149" y="4711626"/>
            <a:ext cx="652651" cy="652651"/>
          </a:xfrm>
          <a:custGeom>
            <a:avLst/>
            <a:gdLst/>
            <a:ahLst/>
            <a:cxnLst/>
            <a:rect r="r" b="b" t="t" l="l"/>
            <a:pathLst>
              <a:path h="652651" w="652651">
                <a:moveTo>
                  <a:pt x="0" y="0"/>
                </a:moveTo>
                <a:lnTo>
                  <a:pt x="652652" y="0"/>
                </a:lnTo>
                <a:lnTo>
                  <a:pt x="652652" y="652651"/>
                </a:lnTo>
                <a:lnTo>
                  <a:pt x="0" y="6526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-5400000">
            <a:off x="9321198" y="339982"/>
            <a:ext cx="7268372" cy="10048592"/>
            <a:chOff x="0" y="0"/>
            <a:chExt cx="2449040" cy="3385820"/>
          </a:xfrm>
        </p:grpSpPr>
        <p:sp>
          <p:nvSpPr>
            <p:cNvPr name="Freeform 11" id="11"/>
            <p:cNvSpPr/>
            <p:nvPr/>
          </p:nvSpPr>
          <p:spPr>
            <a:xfrm flipH="false" flipV="false" rot="5400000">
              <a:off x="-469252" y="465237"/>
              <a:ext cx="3388360" cy="2451431"/>
            </a:xfrm>
            <a:custGeom>
              <a:avLst/>
              <a:gdLst/>
              <a:ahLst/>
              <a:cxnLst/>
              <a:rect r="r" b="b" t="t" l="l"/>
              <a:pathLst>
                <a:path h="2451431" w="3388360">
                  <a:moveTo>
                    <a:pt x="317500" y="2447174"/>
                  </a:moveTo>
                  <a:cubicBezTo>
                    <a:pt x="425450" y="2435823"/>
                    <a:pt x="533400" y="2432985"/>
                    <a:pt x="642620" y="2431566"/>
                  </a:cubicBezTo>
                  <a:cubicBezTo>
                    <a:pt x="1036320" y="2424472"/>
                    <a:pt x="1430020" y="2427309"/>
                    <a:pt x="1823720" y="2431566"/>
                  </a:cubicBezTo>
                  <a:cubicBezTo>
                    <a:pt x="2218690" y="2435823"/>
                    <a:pt x="2613660" y="2441498"/>
                    <a:pt x="3009900" y="2441498"/>
                  </a:cubicBezTo>
                  <a:cubicBezTo>
                    <a:pt x="3013710" y="2441498"/>
                    <a:pt x="3017520" y="2441498"/>
                    <a:pt x="3021330" y="2442917"/>
                  </a:cubicBezTo>
                  <a:cubicBezTo>
                    <a:pt x="3022600" y="2438661"/>
                    <a:pt x="3025140" y="2434404"/>
                    <a:pt x="3027680" y="2430147"/>
                  </a:cubicBezTo>
                  <a:cubicBezTo>
                    <a:pt x="3031490" y="2424472"/>
                    <a:pt x="3037840" y="2420215"/>
                    <a:pt x="3044190" y="2414539"/>
                  </a:cubicBezTo>
                  <a:cubicBezTo>
                    <a:pt x="3058160" y="2401769"/>
                    <a:pt x="3072130" y="2388999"/>
                    <a:pt x="3086100" y="2377647"/>
                  </a:cubicBezTo>
                  <a:cubicBezTo>
                    <a:pt x="3102610" y="2364877"/>
                    <a:pt x="3117850" y="2352107"/>
                    <a:pt x="3134360" y="2339337"/>
                  </a:cubicBezTo>
                  <a:cubicBezTo>
                    <a:pt x="3141980" y="2333661"/>
                    <a:pt x="3149600" y="2327986"/>
                    <a:pt x="3155950" y="2322310"/>
                  </a:cubicBezTo>
                  <a:cubicBezTo>
                    <a:pt x="3161030" y="2318053"/>
                    <a:pt x="3163570" y="2310959"/>
                    <a:pt x="3167380" y="2306702"/>
                  </a:cubicBezTo>
                  <a:cubicBezTo>
                    <a:pt x="3177540" y="2292513"/>
                    <a:pt x="3187700" y="2276905"/>
                    <a:pt x="3197860" y="2262716"/>
                  </a:cubicBezTo>
                  <a:cubicBezTo>
                    <a:pt x="3208020" y="2248527"/>
                    <a:pt x="3216910" y="2234338"/>
                    <a:pt x="3223260" y="2217311"/>
                  </a:cubicBezTo>
                  <a:cubicBezTo>
                    <a:pt x="3238500" y="2179000"/>
                    <a:pt x="3255010" y="2142108"/>
                    <a:pt x="3270250" y="2103798"/>
                  </a:cubicBezTo>
                  <a:cubicBezTo>
                    <a:pt x="3279140" y="2082514"/>
                    <a:pt x="3286760" y="2061230"/>
                    <a:pt x="3295650" y="2038528"/>
                  </a:cubicBezTo>
                  <a:cubicBezTo>
                    <a:pt x="3296920" y="2037109"/>
                    <a:pt x="3295650" y="2032852"/>
                    <a:pt x="3295650" y="2031433"/>
                  </a:cubicBezTo>
                  <a:lnTo>
                    <a:pt x="3295650" y="2022920"/>
                  </a:lnTo>
                  <a:lnTo>
                    <a:pt x="3296920" y="2021501"/>
                  </a:lnTo>
                  <a:cubicBezTo>
                    <a:pt x="3290570" y="2018663"/>
                    <a:pt x="3285490" y="2015825"/>
                    <a:pt x="3279140" y="2011569"/>
                  </a:cubicBezTo>
                  <a:cubicBezTo>
                    <a:pt x="3274060" y="2007312"/>
                    <a:pt x="3265170" y="2004474"/>
                    <a:pt x="3265170" y="1994542"/>
                  </a:cubicBezTo>
                  <a:cubicBezTo>
                    <a:pt x="3265170" y="1994542"/>
                    <a:pt x="3265170" y="1993123"/>
                    <a:pt x="3263900" y="1993123"/>
                  </a:cubicBezTo>
                  <a:cubicBezTo>
                    <a:pt x="3257550" y="1988866"/>
                    <a:pt x="3256280" y="1981771"/>
                    <a:pt x="3255010" y="1973258"/>
                  </a:cubicBezTo>
                  <a:cubicBezTo>
                    <a:pt x="3253740" y="1964745"/>
                    <a:pt x="3249930" y="1957650"/>
                    <a:pt x="3247390" y="1950555"/>
                  </a:cubicBezTo>
                  <a:cubicBezTo>
                    <a:pt x="3247390" y="1949137"/>
                    <a:pt x="3246120" y="1949137"/>
                    <a:pt x="3246120" y="1947718"/>
                  </a:cubicBezTo>
                  <a:cubicBezTo>
                    <a:pt x="3248660" y="1937785"/>
                    <a:pt x="3242310" y="1930691"/>
                    <a:pt x="3239770" y="1922177"/>
                  </a:cubicBezTo>
                  <a:lnTo>
                    <a:pt x="3239770" y="1920758"/>
                  </a:lnTo>
                  <a:cubicBezTo>
                    <a:pt x="3239770" y="1912245"/>
                    <a:pt x="3235960" y="1905150"/>
                    <a:pt x="3234690" y="1896637"/>
                  </a:cubicBezTo>
                  <a:cubicBezTo>
                    <a:pt x="3233420" y="1889542"/>
                    <a:pt x="3233420" y="1882448"/>
                    <a:pt x="3229610" y="1875353"/>
                  </a:cubicBezTo>
                  <a:cubicBezTo>
                    <a:pt x="3225800" y="1868259"/>
                    <a:pt x="3223260" y="1859745"/>
                    <a:pt x="3220720" y="1852651"/>
                  </a:cubicBezTo>
                  <a:cubicBezTo>
                    <a:pt x="3218180" y="1845556"/>
                    <a:pt x="3216910" y="1838461"/>
                    <a:pt x="3214370" y="1831367"/>
                  </a:cubicBezTo>
                  <a:lnTo>
                    <a:pt x="3214370" y="1824272"/>
                  </a:lnTo>
                  <a:cubicBezTo>
                    <a:pt x="3214370" y="1817178"/>
                    <a:pt x="3214370" y="1811502"/>
                    <a:pt x="3210560" y="1805827"/>
                  </a:cubicBezTo>
                  <a:lnTo>
                    <a:pt x="3210560" y="1802989"/>
                  </a:lnTo>
                  <a:cubicBezTo>
                    <a:pt x="3210560" y="1795894"/>
                    <a:pt x="3211830" y="1787381"/>
                    <a:pt x="3211830" y="1780286"/>
                  </a:cubicBezTo>
                  <a:lnTo>
                    <a:pt x="3211830" y="1774611"/>
                  </a:lnTo>
                  <a:cubicBezTo>
                    <a:pt x="3210560" y="1767516"/>
                    <a:pt x="3215640" y="1764678"/>
                    <a:pt x="3218180" y="1760421"/>
                  </a:cubicBezTo>
                  <a:cubicBezTo>
                    <a:pt x="3225800" y="1753327"/>
                    <a:pt x="3227070" y="1744813"/>
                    <a:pt x="3225800" y="1733462"/>
                  </a:cubicBezTo>
                  <a:cubicBezTo>
                    <a:pt x="3224530" y="1723530"/>
                    <a:pt x="3223260" y="1715016"/>
                    <a:pt x="3223260" y="1705084"/>
                  </a:cubicBezTo>
                  <a:cubicBezTo>
                    <a:pt x="3223260" y="1700827"/>
                    <a:pt x="3224530" y="1695151"/>
                    <a:pt x="3225800" y="1690895"/>
                  </a:cubicBezTo>
                  <a:cubicBezTo>
                    <a:pt x="3227070" y="1686638"/>
                    <a:pt x="3228340" y="1683800"/>
                    <a:pt x="3229610" y="1679544"/>
                  </a:cubicBezTo>
                  <a:lnTo>
                    <a:pt x="3233420" y="1675287"/>
                  </a:lnTo>
                  <a:cubicBezTo>
                    <a:pt x="3233420" y="1675287"/>
                    <a:pt x="3237230" y="1673868"/>
                    <a:pt x="3238500" y="1672449"/>
                  </a:cubicBezTo>
                  <a:cubicBezTo>
                    <a:pt x="3239770" y="1669611"/>
                    <a:pt x="3239770" y="1666773"/>
                    <a:pt x="3241040" y="1665354"/>
                  </a:cubicBezTo>
                  <a:lnTo>
                    <a:pt x="3242310" y="1663936"/>
                  </a:lnTo>
                  <a:cubicBezTo>
                    <a:pt x="3238500" y="1656841"/>
                    <a:pt x="3244850" y="1654003"/>
                    <a:pt x="3246120" y="1649746"/>
                  </a:cubicBezTo>
                  <a:cubicBezTo>
                    <a:pt x="3248660" y="1644071"/>
                    <a:pt x="3251200" y="1639814"/>
                    <a:pt x="3255010" y="1634138"/>
                  </a:cubicBezTo>
                  <a:cubicBezTo>
                    <a:pt x="3253740" y="1634138"/>
                    <a:pt x="3252470" y="1634138"/>
                    <a:pt x="3251200" y="1632719"/>
                  </a:cubicBezTo>
                  <a:cubicBezTo>
                    <a:pt x="3252470" y="1624206"/>
                    <a:pt x="3252470" y="1614274"/>
                    <a:pt x="3257550" y="1605760"/>
                  </a:cubicBezTo>
                  <a:cubicBezTo>
                    <a:pt x="3255010" y="1604341"/>
                    <a:pt x="3252470" y="1601503"/>
                    <a:pt x="3249930" y="1598666"/>
                  </a:cubicBezTo>
                  <a:cubicBezTo>
                    <a:pt x="3249930" y="1598666"/>
                    <a:pt x="3248660" y="1598666"/>
                    <a:pt x="3248660" y="1597247"/>
                  </a:cubicBezTo>
                  <a:cubicBezTo>
                    <a:pt x="3247390" y="1590152"/>
                    <a:pt x="3243580" y="1585895"/>
                    <a:pt x="3237230" y="1584476"/>
                  </a:cubicBezTo>
                  <a:cubicBezTo>
                    <a:pt x="3234690" y="1583058"/>
                    <a:pt x="3232150" y="1583058"/>
                    <a:pt x="3230880" y="1583058"/>
                  </a:cubicBezTo>
                  <a:cubicBezTo>
                    <a:pt x="3228340" y="1577382"/>
                    <a:pt x="3225800" y="1573125"/>
                    <a:pt x="3223260" y="1567450"/>
                  </a:cubicBezTo>
                  <a:lnTo>
                    <a:pt x="3220720" y="1567450"/>
                  </a:lnTo>
                  <a:cubicBezTo>
                    <a:pt x="3214370" y="1571706"/>
                    <a:pt x="3213100" y="1571706"/>
                    <a:pt x="3210560" y="1564612"/>
                  </a:cubicBezTo>
                  <a:cubicBezTo>
                    <a:pt x="3209290" y="1563193"/>
                    <a:pt x="3208020" y="1563193"/>
                    <a:pt x="3208020" y="1561774"/>
                  </a:cubicBezTo>
                  <a:cubicBezTo>
                    <a:pt x="3206750" y="1558936"/>
                    <a:pt x="3205480" y="1556098"/>
                    <a:pt x="3204210" y="1554679"/>
                  </a:cubicBezTo>
                  <a:cubicBezTo>
                    <a:pt x="3204210" y="1554679"/>
                    <a:pt x="3205480" y="1554679"/>
                    <a:pt x="3205480" y="1553260"/>
                  </a:cubicBezTo>
                  <a:lnTo>
                    <a:pt x="3202940" y="1553260"/>
                  </a:lnTo>
                  <a:cubicBezTo>
                    <a:pt x="3200400" y="1544747"/>
                    <a:pt x="3197860" y="1536234"/>
                    <a:pt x="3194050" y="1527720"/>
                  </a:cubicBezTo>
                  <a:cubicBezTo>
                    <a:pt x="3191510" y="1523463"/>
                    <a:pt x="3190240" y="1519207"/>
                    <a:pt x="3192780" y="1513531"/>
                  </a:cubicBezTo>
                  <a:cubicBezTo>
                    <a:pt x="3194050" y="1510693"/>
                    <a:pt x="3192780" y="1507855"/>
                    <a:pt x="3191510" y="1505017"/>
                  </a:cubicBezTo>
                  <a:cubicBezTo>
                    <a:pt x="3188970" y="1497923"/>
                    <a:pt x="3187700" y="1490828"/>
                    <a:pt x="3185160" y="1483734"/>
                  </a:cubicBezTo>
                  <a:cubicBezTo>
                    <a:pt x="3183890" y="1478058"/>
                    <a:pt x="3181350" y="1473801"/>
                    <a:pt x="3178810" y="1468126"/>
                  </a:cubicBezTo>
                  <a:cubicBezTo>
                    <a:pt x="3178810" y="1468126"/>
                    <a:pt x="3176270" y="1466707"/>
                    <a:pt x="3175000" y="1468126"/>
                  </a:cubicBezTo>
                  <a:cubicBezTo>
                    <a:pt x="3173730" y="1468126"/>
                    <a:pt x="3171190" y="1469545"/>
                    <a:pt x="3169920" y="1469545"/>
                  </a:cubicBezTo>
                  <a:cubicBezTo>
                    <a:pt x="3167380" y="1465288"/>
                    <a:pt x="3164840" y="1462450"/>
                    <a:pt x="3164840" y="1459612"/>
                  </a:cubicBezTo>
                  <a:cubicBezTo>
                    <a:pt x="3163570" y="1455356"/>
                    <a:pt x="3163570" y="1449680"/>
                    <a:pt x="3162300" y="1444004"/>
                  </a:cubicBezTo>
                  <a:cubicBezTo>
                    <a:pt x="3150870" y="1439748"/>
                    <a:pt x="3148330" y="1431234"/>
                    <a:pt x="3152140" y="1421302"/>
                  </a:cubicBezTo>
                  <a:lnTo>
                    <a:pt x="3149600" y="1418464"/>
                  </a:lnTo>
                  <a:cubicBezTo>
                    <a:pt x="3150870" y="1417045"/>
                    <a:pt x="3150870" y="1417045"/>
                    <a:pt x="3152140" y="1417045"/>
                  </a:cubicBezTo>
                  <a:cubicBezTo>
                    <a:pt x="3149600" y="1412788"/>
                    <a:pt x="3147060" y="1408532"/>
                    <a:pt x="3145790" y="1404275"/>
                  </a:cubicBezTo>
                  <a:cubicBezTo>
                    <a:pt x="3143250" y="1400018"/>
                    <a:pt x="3140710" y="1395761"/>
                    <a:pt x="3143250" y="1390086"/>
                  </a:cubicBezTo>
                  <a:cubicBezTo>
                    <a:pt x="3136900" y="1390086"/>
                    <a:pt x="3136900" y="1385829"/>
                    <a:pt x="3138170" y="1381572"/>
                  </a:cubicBezTo>
                  <a:cubicBezTo>
                    <a:pt x="3138170" y="1378734"/>
                    <a:pt x="3136900" y="1374478"/>
                    <a:pt x="3135630" y="1371640"/>
                  </a:cubicBezTo>
                  <a:cubicBezTo>
                    <a:pt x="3135630" y="1370221"/>
                    <a:pt x="3134360" y="1367383"/>
                    <a:pt x="3135630" y="1365964"/>
                  </a:cubicBezTo>
                  <a:cubicBezTo>
                    <a:pt x="3139440" y="1360289"/>
                    <a:pt x="3140710" y="1351775"/>
                    <a:pt x="3147060" y="1346099"/>
                  </a:cubicBezTo>
                  <a:cubicBezTo>
                    <a:pt x="3152140" y="1341843"/>
                    <a:pt x="3154680" y="1334748"/>
                    <a:pt x="3162300" y="1331910"/>
                  </a:cubicBezTo>
                  <a:cubicBezTo>
                    <a:pt x="3164840" y="1330492"/>
                    <a:pt x="3167380" y="1324816"/>
                    <a:pt x="3168650" y="1321978"/>
                  </a:cubicBezTo>
                  <a:cubicBezTo>
                    <a:pt x="3168650" y="1321978"/>
                    <a:pt x="3168650" y="1320559"/>
                    <a:pt x="3169920" y="1319140"/>
                  </a:cubicBezTo>
                  <a:cubicBezTo>
                    <a:pt x="3173730" y="1317721"/>
                    <a:pt x="3172460" y="1313465"/>
                    <a:pt x="3171190" y="1310627"/>
                  </a:cubicBezTo>
                  <a:cubicBezTo>
                    <a:pt x="3171190" y="1307789"/>
                    <a:pt x="3169920" y="1304951"/>
                    <a:pt x="3173730" y="1303532"/>
                  </a:cubicBezTo>
                  <a:cubicBezTo>
                    <a:pt x="3175000" y="1303532"/>
                    <a:pt x="3176270" y="1299275"/>
                    <a:pt x="3177540" y="1297856"/>
                  </a:cubicBezTo>
                  <a:cubicBezTo>
                    <a:pt x="3180080" y="1293600"/>
                    <a:pt x="3182620" y="1289343"/>
                    <a:pt x="3185160" y="1286505"/>
                  </a:cubicBezTo>
                  <a:cubicBezTo>
                    <a:pt x="3186430" y="1285086"/>
                    <a:pt x="3187700" y="1283667"/>
                    <a:pt x="3188970" y="1283667"/>
                  </a:cubicBezTo>
                  <a:cubicBezTo>
                    <a:pt x="3192780" y="1283667"/>
                    <a:pt x="3195320" y="1279411"/>
                    <a:pt x="3195320" y="1275154"/>
                  </a:cubicBezTo>
                  <a:cubicBezTo>
                    <a:pt x="3196590" y="1269478"/>
                    <a:pt x="3196590" y="1265222"/>
                    <a:pt x="3197860" y="1259546"/>
                  </a:cubicBezTo>
                  <a:cubicBezTo>
                    <a:pt x="3197860" y="1258127"/>
                    <a:pt x="3200400" y="1258127"/>
                    <a:pt x="3200400" y="1256708"/>
                  </a:cubicBezTo>
                  <a:cubicBezTo>
                    <a:pt x="3202940" y="1255289"/>
                    <a:pt x="3206750" y="1253870"/>
                    <a:pt x="3204210" y="1248195"/>
                  </a:cubicBezTo>
                  <a:cubicBezTo>
                    <a:pt x="3202940" y="1245357"/>
                    <a:pt x="3205480" y="1236843"/>
                    <a:pt x="3208020" y="1235424"/>
                  </a:cubicBezTo>
                  <a:cubicBezTo>
                    <a:pt x="3216910" y="1232587"/>
                    <a:pt x="3216910" y="1222654"/>
                    <a:pt x="3219450" y="1215560"/>
                  </a:cubicBezTo>
                  <a:cubicBezTo>
                    <a:pt x="3219450" y="1214141"/>
                    <a:pt x="3219450" y="1212722"/>
                    <a:pt x="3220720" y="1212722"/>
                  </a:cubicBezTo>
                  <a:cubicBezTo>
                    <a:pt x="3225800" y="1208465"/>
                    <a:pt x="3227070" y="1202790"/>
                    <a:pt x="3229610" y="1197114"/>
                  </a:cubicBezTo>
                  <a:cubicBezTo>
                    <a:pt x="3232150" y="1191438"/>
                    <a:pt x="3237230" y="1185763"/>
                    <a:pt x="3242310" y="1180087"/>
                  </a:cubicBezTo>
                  <a:lnTo>
                    <a:pt x="3248660" y="1172993"/>
                  </a:lnTo>
                  <a:cubicBezTo>
                    <a:pt x="3249930" y="1171573"/>
                    <a:pt x="3249930" y="1170155"/>
                    <a:pt x="3249930" y="1168736"/>
                  </a:cubicBezTo>
                  <a:cubicBezTo>
                    <a:pt x="3249930" y="1164479"/>
                    <a:pt x="3248660" y="1160222"/>
                    <a:pt x="3252470" y="1157384"/>
                  </a:cubicBezTo>
                  <a:cubicBezTo>
                    <a:pt x="3252470" y="1157384"/>
                    <a:pt x="3253740" y="1155965"/>
                    <a:pt x="3253740" y="1154547"/>
                  </a:cubicBezTo>
                  <a:cubicBezTo>
                    <a:pt x="3252470" y="1143195"/>
                    <a:pt x="3258820" y="1136101"/>
                    <a:pt x="3265170" y="1129006"/>
                  </a:cubicBezTo>
                  <a:cubicBezTo>
                    <a:pt x="3267710" y="1126168"/>
                    <a:pt x="3268980" y="1120493"/>
                    <a:pt x="3268980" y="1117655"/>
                  </a:cubicBezTo>
                  <a:cubicBezTo>
                    <a:pt x="3271520" y="1109141"/>
                    <a:pt x="3272790" y="1099209"/>
                    <a:pt x="3277870" y="1092114"/>
                  </a:cubicBezTo>
                  <a:cubicBezTo>
                    <a:pt x="3280410" y="1087858"/>
                    <a:pt x="3284220" y="1082182"/>
                    <a:pt x="3284220" y="1077925"/>
                  </a:cubicBezTo>
                  <a:cubicBezTo>
                    <a:pt x="3284220" y="1070831"/>
                    <a:pt x="3289300" y="1067993"/>
                    <a:pt x="3293110" y="1065155"/>
                  </a:cubicBezTo>
                  <a:cubicBezTo>
                    <a:pt x="3294380" y="1056642"/>
                    <a:pt x="3294380" y="1048128"/>
                    <a:pt x="3302000" y="1043872"/>
                  </a:cubicBezTo>
                  <a:cubicBezTo>
                    <a:pt x="3303270" y="1043872"/>
                    <a:pt x="3303270" y="1042453"/>
                    <a:pt x="3303270" y="1041034"/>
                  </a:cubicBezTo>
                  <a:cubicBezTo>
                    <a:pt x="3304540" y="1035358"/>
                    <a:pt x="3305810" y="1029682"/>
                    <a:pt x="3308350" y="1024007"/>
                  </a:cubicBezTo>
                  <a:cubicBezTo>
                    <a:pt x="3309620" y="1021169"/>
                    <a:pt x="3312160" y="1018331"/>
                    <a:pt x="3314700" y="1014074"/>
                  </a:cubicBezTo>
                  <a:cubicBezTo>
                    <a:pt x="3314700" y="1012655"/>
                    <a:pt x="3315970" y="1012655"/>
                    <a:pt x="3315970" y="1011237"/>
                  </a:cubicBezTo>
                  <a:cubicBezTo>
                    <a:pt x="3315970" y="1001304"/>
                    <a:pt x="3322320" y="998466"/>
                    <a:pt x="3327400" y="992791"/>
                  </a:cubicBezTo>
                  <a:cubicBezTo>
                    <a:pt x="3333750" y="984277"/>
                    <a:pt x="3340100" y="974345"/>
                    <a:pt x="3347720" y="967250"/>
                  </a:cubicBezTo>
                  <a:cubicBezTo>
                    <a:pt x="3352800" y="962994"/>
                    <a:pt x="3355340" y="955899"/>
                    <a:pt x="3357880" y="951642"/>
                  </a:cubicBezTo>
                  <a:lnTo>
                    <a:pt x="3361690" y="943129"/>
                  </a:lnTo>
                  <a:cubicBezTo>
                    <a:pt x="3364230" y="940291"/>
                    <a:pt x="3366770" y="937453"/>
                    <a:pt x="3369310" y="933197"/>
                  </a:cubicBezTo>
                  <a:cubicBezTo>
                    <a:pt x="3370580" y="928940"/>
                    <a:pt x="3375660" y="927521"/>
                    <a:pt x="3374390" y="921845"/>
                  </a:cubicBezTo>
                  <a:cubicBezTo>
                    <a:pt x="3374390" y="919007"/>
                    <a:pt x="3375660" y="916170"/>
                    <a:pt x="3376930" y="913332"/>
                  </a:cubicBezTo>
                  <a:cubicBezTo>
                    <a:pt x="3379470" y="909075"/>
                    <a:pt x="3382010" y="907656"/>
                    <a:pt x="3382010" y="901980"/>
                  </a:cubicBezTo>
                  <a:cubicBezTo>
                    <a:pt x="3382010" y="899143"/>
                    <a:pt x="3384550" y="896305"/>
                    <a:pt x="3385820" y="894886"/>
                  </a:cubicBezTo>
                  <a:cubicBezTo>
                    <a:pt x="3388360" y="887791"/>
                    <a:pt x="3388360" y="880697"/>
                    <a:pt x="3380740" y="876440"/>
                  </a:cubicBezTo>
                  <a:lnTo>
                    <a:pt x="3379470" y="875021"/>
                  </a:lnTo>
                  <a:cubicBezTo>
                    <a:pt x="3382010" y="869346"/>
                    <a:pt x="3376930" y="869346"/>
                    <a:pt x="3374390" y="867927"/>
                  </a:cubicBezTo>
                  <a:cubicBezTo>
                    <a:pt x="3373120" y="866508"/>
                    <a:pt x="3371850" y="863670"/>
                    <a:pt x="3370580" y="862251"/>
                  </a:cubicBezTo>
                  <a:cubicBezTo>
                    <a:pt x="3368040" y="859413"/>
                    <a:pt x="3366770" y="856575"/>
                    <a:pt x="3364230" y="852319"/>
                  </a:cubicBezTo>
                  <a:cubicBezTo>
                    <a:pt x="3362960" y="850900"/>
                    <a:pt x="3361690" y="848062"/>
                    <a:pt x="3361690" y="846643"/>
                  </a:cubicBezTo>
                  <a:cubicBezTo>
                    <a:pt x="3361690" y="839548"/>
                    <a:pt x="3359150" y="835292"/>
                    <a:pt x="3354070" y="829616"/>
                  </a:cubicBezTo>
                  <a:cubicBezTo>
                    <a:pt x="3350260" y="825359"/>
                    <a:pt x="3347720" y="818265"/>
                    <a:pt x="3345180" y="812589"/>
                  </a:cubicBezTo>
                  <a:cubicBezTo>
                    <a:pt x="3342640" y="806914"/>
                    <a:pt x="3340100" y="801238"/>
                    <a:pt x="3338830" y="794143"/>
                  </a:cubicBezTo>
                  <a:cubicBezTo>
                    <a:pt x="3337560" y="789887"/>
                    <a:pt x="3337560" y="785630"/>
                    <a:pt x="3337560" y="781373"/>
                  </a:cubicBezTo>
                  <a:lnTo>
                    <a:pt x="3337560" y="778535"/>
                  </a:lnTo>
                  <a:cubicBezTo>
                    <a:pt x="3335020" y="772860"/>
                    <a:pt x="3331210" y="767184"/>
                    <a:pt x="3328670" y="760089"/>
                  </a:cubicBezTo>
                  <a:lnTo>
                    <a:pt x="3328670" y="755833"/>
                  </a:lnTo>
                  <a:cubicBezTo>
                    <a:pt x="3331210" y="748738"/>
                    <a:pt x="3331210" y="741644"/>
                    <a:pt x="3326130" y="734549"/>
                  </a:cubicBezTo>
                  <a:cubicBezTo>
                    <a:pt x="3324860" y="733130"/>
                    <a:pt x="3323590" y="730292"/>
                    <a:pt x="3322320" y="728873"/>
                  </a:cubicBezTo>
                  <a:cubicBezTo>
                    <a:pt x="3324860" y="721779"/>
                    <a:pt x="3329940" y="714684"/>
                    <a:pt x="3329940" y="706171"/>
                  </a:cubicBezTo>
                  <a:cubicBezTo>
                    <a:pt x="3329940" y="703333"/>
                    <a:pt x="3328670" y="699076"/>
                    <a:pt x="3327400" y="696238"/>
                  </a:cubicBezTo>
                  <a:cubicBezTo>
                    <a:pt x="3327400" y="690563"/>
                    <a:pt x="3327400" y="684887"/>
                    <a:pt x="3326130" y="680630"/>
                  </a:cubicBezTo>
                  <a:cubicBezTo>
                    <a:pt x="3324860" y="674955"/>
                    <a:pt x="3326130" y="667860"/>
                    <a:pt x="3323590" y="662185"/>
                  </a:cubicBezTo>
                  <a:cubicBezTo>
                    <a:pt x="3317240" y="659347"/>
                    <a:pt x="3317240" y="657928"/>
                    <a:pt x="3318510" y="650833"/>
                  </a:cubicBezTo>
                  <a:cubicBezTo>
                    <a:pt x="3319780" y="642320"/>
                    <a:pt x="3318510" y="636644"/>
                    <a:pt x="3312160" y="630969"/>
                  </a:cubicBezTo>
                  <a:cubicBezTo>
                    <a:pt x="3308350" y="628131"/>
                    <a:pt x="3308350" y="621036"/>
                    <a:pt x="3305810" y="616780"/>
                  </a:cubicBezTo>
                  <a:cubicBezTo>
                    <a:pt x="3305810" y="615361"/>
                    <a:pt x="3304540" y="613942"/>
                    <a:pt x="3304540" y="612523"/>
                  </a:cubicBezTo>
                  <a:cubicBezTo>
                    <a:pt x="3303270" y="609685"/>
                    <a:pt x="3303270" y="608266"/>
                    <a:pt x="3302000" y="605428"/>
                  </a:cubicBezTo>
                  <a:cubicBezTo>
                    <a:pt x="3299460" y="598334"/>
                    <a:pt x="3298190" y="591239"/>
                    <a:pt x="3294380" y="584145"/>
                  </a:cubicBezTo>
                  <a:cubicBezTo>
                    <a:pt x="3290570" y="577050"/>
                    <a:pt x="3288030" y="571374"/>
                    <a:pt x="3293110" y="564280"/>
                  </a:cubicBezTo>
                  <a:lnTo>
                    <a:pt x="3293110" y="561442"/>
                  </a:lnTo>
                  <a:cubicBezTo>
                    <a:pt x="3291840" y="558604"/>
                    <a:pt x="3291840" y="557185"/>
                    <a:pt x="3290570" y="554347"/>
                  </a:cubicBezTo>
                  <a:cubicBezTo>
                    <a:pt x="3286760" y="554347"/>
                    <a:pt x="3281680" y="554347"/>
                    <a:pt x="3277870" y="548672"/>
                  </a:cubicBezTo>
                  <a:cubicBezTo>
                    <a:pt x="3276600" y="547253"/>
                    <a:pt x="3274060" y="547253"/>
                    <a:pt x="3272790" y="544415"/>
                  </a:cubicBezTo>
                  <a:cubicBezTo>
                    <a:pt x="3270250" y="541577"/>
                    <a:pt x="3270250" y="537321"/>
                    <a:pt x="3271520" y="534483"/>
                  </a:cubicBezTo>
                  <a:cubicBezTo>
                    <a:pt x="3272790" y="533064"/>
                    <a:pt x="3271520" y="530226"/>
                    <a:pt x="3271520" y="528807"/>
                  </a:cubicBezTo>
                  <a:cubicBezTo>
                    <a:pt x="3270250" y="520294"/>
                    <a:pt x="3270250" y="510361"/>
                    <a:pt x="3268980" y="501848"/>
                  </a:cubicBezTo>
                  <a:cubicBezTo>
                    <a:pt x="3267710" y="493334"/>
                    <a:pt x="3266440" y="484821"/>
                    <a:pt x="3263900" y="476307"/>
                  </a:cubicBezTo>
                  <a:cubicBezTo>
                    <a:pt x="3261360" y="470632"/>
                    <a:pt x="3262630" y="464956"/>
                    <a:pt x="3262630" y="459280"/>
                  </a:cubicBezTo>
                  <a:cubicBezTo>
                    <a:pt x="3263900" y="447929"/>
                    <a:pt x="3263900" y="437997"/>
                    <a:pt x="3258820" y="428064"/>
                  </a:cubicBezTo>
                  <a:lnTo>
                    <a:pt x="3256280" y="430902"/>
                  </a:lnTo>
                  <a:cubicBezTo>
                    <a:pt x="3255010" y="428064"/>
                    <a:pt x="3255010" y="425227"/>
                    <a:pt x="3255010" y="420970"/>
                  </a:cubicBezTo>
                  <a:cubicBezTo>
                    <a:pt x="3258820" y="418132"/>
                    <a:pt x="3256280" y="413875"/>
                    <a:pt x="3253740" y="411038"/>
                  </a:cubicBezTo>
                  <a:cubicBezTo>
                    <a:pt x="3249930" y="406781"/>
                    <a:pt x="3251200" y="402524"/>
                    <a:pt x="3251200" y="396849"/>
                  </a:cubicBezTo>
                  <a:cubicBezTo>
                    <a:pt x="3252470" y="391173"/>
                    <a:pt x="3249930" y="384078"/>
                    <a:pt x="3248660" y="376984"/>
                  </a:cubicBezTo>
                  <a:cubicBezTo>
                    <a:pt x="3248660" y="375565"/>
                    <a:pt x="3246120" y="374146"/>
                    <a:pt x="3244850" y="374146"/>
                  </a:cubicBezTo>
                  <a:cubicBezTo>
                    <a:pt x="3244850" y="371308"/>
                    <a:pt x="3243580" y="368470"/>
                    <a:pt x="3243580" y="364213"/>
                  </a:cubicBezTo>
                  <a:lnTo>
                    <a:pt x="3243580" y="358538"/>
                  </a:lnTo>
                  <a:cubicBezTo>
                    <a:pt x="3246120" y="352862"/>
                    <a:pt x="3246120" y="347187"/>
                    <a:pt x="3243580" y="341511"/>
                  </a:cubicBezTo>
                  <a:cubicBezTo>
                    <a:pt x="3242310" y="340092"/>
                    <a:pt x="3242310" y="337254"/>
                    <a:pt x="3242310" y="335835"/>
                  </a:cubicBezTo>
                  <a:cubicBezTo>
                    <a:pt x="3241040" y="331578"/>
                    <a:pt x="3242310" y="327322"/>
                    <a:pt x="3238500" y="324484"/>
                  </a:cubicBezTo>
                  <a:cubicBezTo>
                    <a:pt x="3237230" y="323065"/>
                    <a:pt x="3238500" y="320227"/>
                    <a:pt x="3237230" y="317389"/>
                  </a:cubicBezTo>
                  <a:lnTo>
                    <a:pt x="3237230" y="276241"/>
                  </a:lnTo>
                  <a:cubicBezTo>
                    <a:pt x="3237230" y="270566"/>
                    <a:pt x="3238500" y="263471"/>
                    <a:pt x="3239770" y="257795"/>
                  </a:cubicBezTo>
                  <a:cubicBezTo>
                    <a:pt x="3241040" y="250701"/>
                    <a:pt x="3239770" y="245025"/>
                    <a:pt x="3238500" y="239349"/>
                  </a:cubicBezTo>
                  <a:lnTo>
                    <a:pt x="3238500" y="229417"/>
                  </a:lnTo>
                  <a:cubicBezTo>
                    <a:pt x="3238500" y="225160"/>
                    <a:pt x="3239770" y="220904"/>
                    <a:pt x="3238500" y="216647"/>
                  </a:cubicBezTo>
                  <a:cubicBezTo>
                    <a:pt x="3238500" y="213809"/>
                    <a:pt x="3235960" y="212390"/>
                    <a:pt x="3233420" y="210971"/>
                  </a:cubicBezTo>
                  <a:cubicBezTo>
                    <a:pt x="3229610" y="208133"/>
                    <a:pt x="3228340" y="203877"/>
                    <a:pt x="3228340" y="198201"/>
                  </a:cubicBezTo>
                  <a:cubicBezTo>
                    <a:pt x="3228340" y="193944"/>
                    <a:pt x="3227070" y="189688"/>
                    <a:pt x="3225800" y="185431"/>
                  </a:cubicBezTo>
                  <a:lnTo>
                    <a:pt x="3225800" y="182593"/>
                  </a:lnTo>
                  <a:cubicBezTo>
                    <a:pt x="3233420" y="176917"/>
                    <a:pt x="3228340" y="168404"/>
                    <a:pt x="3229610" y="161309"/>
                  </a:cubicBezTo>
                  <a:lnTo>
                    <a:pt x="3229610" y="158471"/>
                  </a:lnTo>
                  <a:cubicBezTo>
                    <a:pt x="3232150" y="152796"/>
                    <a:pt x="3234690" y="145701"/>
                    <a:pt x="3235960" y="140026"/>
                  </a:cubicBezTo>
                  <a:cubicBezTo>
                    <a:pt x="3237230" y="132931"/>
                    <a:pt x="3243580" y="127255"/>
                    <a:pt x="3243580" y="121580"/>
                  </a:cubicBezTo>
                  <a:cubicBezTo>
                    <a:pt x="3243580" y="111647"/>
                    <a:pt x="3249930" y="103134"/>
                    <a:pt x="3251200" y="94620"/>
                  </a:cubicBezTo>
                  <a:cubicBezTo>
                    <a:pt x="3252470" y="87526"/>
                    <a:pt x="3255010" y="80431"/>
                    <a:pt x="3257550" y="73337"/>
                  </a:cubicBezTo>
                  <a:cubicBezTo>
                    <a:pt x="3258820" y="70499"/>
                    <a:pt x="3257550" y="66242"/>
                    <a:pt x="3257550" y="63405"/>
                  </a:cubicBezTo>
                  <a:cubicBezTo>
                    <a:pt x="3258820" y="54891"/>
                    <a:pt x="3258820" y="46378"/>
                    <a:pt x="3260090" y="37864"/>
                  </a:cubicBezTo>
                  <a:lnTo>
                    <a:pt x="3260090" y="36445"/>
                  </a:lnTo>
                  <a:cubicBezTo>
                    <a:pt x="3258820" y="26513"/>
                    <a:pt x="3261360" y="16580"/>
                    <a:pt x="3261360" y="6648"/>
                  </a:cubicBezTo>
                  <a:cubicBezTo>
                    <a:pt x="3035300" y="5229"/>
                    <a:pt x="2809240" y="12324"/>
                    <a:pt x="2583180" y="20837"/>
                  </a:cubicBezTo>
                  <a:cubicBezTo>
                    <a:pt x="2368550" y="29351"/>
                    <a:pt x="2153920" y="37864"/>
                    <a:pt x="1939290" y="39283"/>
                  </a:cubicBezTo>
                  <a:cubicBezTo>
                    <a:pt x="1831340" y="39283"/>
                    <a:pt x="1724660" y="37864"/>
                    <a:pt x="1616710" y="35026"/>
                  </a:cubicBezTo>
                  <a:cubicBezTo>
                    <a:pt x="1508760" y="30769"/>
                    <a:pt x="1400810" y="22256"/>
                    <a:pt x="1292860" y="16580"/>
                  </a:cubicBezTo>
                  <a:cubicBezTo>
                    <a:pt x="951230" y="0"/>
                    <a:pt x="608330" y="9486"/>
                    <a:pt x="266700" y="15162"/>
                  </a:cubicBezTo>
                  <a:cubicBezTo>
                    <a:pt x="265430" y="19418"/>
                    <a:pt x="264160" y="22256"/>
                    <a:pt x="262890" y="25094"/>
                  </a:cubicBezTo>
                  <a:cubicBezTo>
                    <a:pt x="260350" y="29351"/>
                    <a:pt x="259080" y="33607"/>
                    <a:pt x="260350" y="39283"/>
                  </a:cubicBezTo>
                  <a:lnTo>
                    <a:pt x="260350" y="47796"/>
                  </a:lnTo>
                  <a:cubicBezTo>
                    <a:pt x="260350" y="52053"/>
                    <a:pt x="260350" y="57729"/>
                    <a:pt x="265430" y="60567"/>
                  </a:cubicBezTo>
                  <a:cubicBezTo>
                    <a:pt x="265430" y="60567"/>
                    <a:pt x="266700" y="61985"/>
                    <a:pt x="266700" y="63405"/>
                  </a:cubicBezTo>
                  <a:lnTo>
                    <a:pt x="266700" y="69080"/>
                  </a:lnTo>
                  <a:cubicBezTo>
                    <a:pt x="264160" y="70499"/>
                    <a:pt x="259080" y="67661"/>
                    <a:pt x="260350" y="74756"/>
                  </a:cubicBezTo>
                  <a:cubicBezTo>
                    <a:pt x="260350" y="77594"/>
                    <a:pt x="261620" y="81850"/>
                    <a:pt x="261620" y="84688"/>
                  </a:cubicBezTo>
                  <a:lnTo>
                    <a:pt x="261620" y="105972"/>
                  </a:lnTo>
                  <a:cubicBezTo>
                    <a:pt x="259080" y="107391"/>
                    <a:pt x="256540" y="108809"/>
                    <a:pt x="252730" y="111647"/>
                  </a:cubicBezTo>
                  <a:cubicBezTo>
                    <a:pt x="250190" y="113066"/>
                    <a:pt x="248920" y="114485"/>
                    <a:pt x="251460" y="118742"/>
                  </a:cubicBezTo>
                  <a:cubicBezTo>
                    <a:pt x="252730" y="121580"/>
                    <a:pt x="252730" y="122999"/>
                    <a:pt x="250190" y="124418"/>
                  </a:cubicBezTo>
                  <a:cubicBezTo>
                    <a:pt x="243840" y="128674"/>
                    <a:pt x="238760" y="132931"/>
                    <a:pt x="237490" y="141445"/>
                  </a:cubicBezTo>
                  <a:cubicBezTo>
                    <a:pt x="237490" y="142864"/>
                    <a:pt x="234950" y="144282"/>
                    <a:pt x="233680" y="145701"/>
                  </a:cubicBezTo>
                  <a:cubicBezTo>
                    <a:pt x="231140" y="148539"/>
                    <a:pt x="228600" y="149958"/>
                    <a:pt x="228600" y="154215"/>
                  </a:cubicBezTo>
                  <a:cubicBezTo>
                    <a:pt x="228600" y="155634"/>
                    <a:pt x="226060" y="158471"/>
                    <a:pt x="224790" y="158471"/>
                  </a:cubicBezTo>
                  <a:cubicBezTo>
                    <a:pt x="219710" y="159890"/>
                    <a:pt x="215900" y="159890"/>
                    <a:pt x="210820" y="159890"/>
                  </a:cubicBezTo>
                  <a:cubicBezTo>
                    <a:pt x="205740" y="161309"/>
                    <a:pt x="200660" y="164147"/>
                    <a:pt x="198120" y="168404"/>
                  </a:cubicBezTo>
                  <a:cubicBezTo>
                    <a:pt x="194310" y="175498"/>
                    <a:pt x="189230" y="181174"/>
                    <a:pt x="185420" y="188269"/>
                  </a:cubicBezTo>
                  <a:cubicBezTo>
                    <a:pt x="184150" y="189688"/>
                    <a:pt x="182880" y="192525"/>
                    <a:pt x="182880" y="195363"/>
                  </a:cubicBezTo>
                  <a:cubicBezTo>
                    <a:pt x="181610" y="199620"/>
                    <a:pt x="180340" y="203877"/>
                    <a:pt x="180340" y="208133"/>
                  </a:cubicBezTo>
                  <a:cubicBezTo>
                    <a:pt x="180340" y="212390"/>
                    <a:pt x="180340" y="218066"/>
                    <a:pt x="182880" y="222322"/>
                  </a:cubicBezTo>
                  <a:cubicBezTo>
                    <a:pt x="186690" y="230836"/>
                    <a:pt x="181610" y="237930"/>
                    <a:pt x="181610" y="245025"/>
                  </a:cubicBezTo>
                  <a:cubicBezTo>
                    <a:pt x="180340" y="252120"/>
                    <a:pt x="177800" y="259214"/>
                    <a:pt x="176530" y="264890"/>
                  </a:cubicBezTo>
                  <a:lnTo>
                    <a:pt x="176530" y="283336"/>
                  </a:lnTo>
                  <a:cubicBezTo>
                    <a:pt x="179070" y="298944"/>
                    <a:pt x="171450" y="311714"/>
                    <a:pt x="170180" y="327322"/>
                  </a:cubicBezTo>
                  <a:cubicBezTo>
                    <a:pt x="170180" y="331578"/>
                    <a:pt x="166370" y="335835"/>
                    <a:pt x="163830" y="340092"/>
                  </a:cubicBezTo>
                  <a:cubicBezTo>
                    <a:pt x="161290" y="342930"/>
                    <a:pt x="161290" y="345768"/>
                    <a:pt x="162560" y="350024"/>
                  </a:cubicBezTo>
                  <a:cubicBezTo>
                    <a:pt x="163830" y="355700"/>
                    <a:pt x="162560" y="361376"/>
                    <a:pt x="163830" y="367051"/>
                  </a:cubicBezTo>
                  <a:cubicBezTo>
                    <a:pt x="166370" y="375565"/>
                    <a:pt x="160020" y="382659"/>
                    <a:pt x="160020" y="391173"/>
                  </a:cubicBezTo>
                  <a:cubicBezTo>
                    <a:pt x="161290" y="398267"/>
                    <a:pt x="161290" y="405362"/>
                    <a:pt x="162560" y="412456"/>
                  </a:cubicBezTo>
                  <a:lnTo>
                    <a:pt x="166370" y="429483"/>
                  </a:lnTo>
                  <a:cubicBezTo>
                    <a:pt x="171450" y="440835"/>
                    <a:pt x="165100" y="449348"/>
                    <a:pt x="162560" y="459280"/>
                  </a:cubicBezTo>
                  <a:cubicBezTo>
                    <a:pt x="161290" y="466375"/>
                    <a:pt x="158750" y="470632"/>
                    <a:pt x="154940" y="476308"/>
                  </a:cubicBezTo>
                  <a:cubicBezTo>
                    <a:pt x="151130" y="481983"/>
                    <a:pt x="154940" y="487659"/>
                    <a:pt x="154940" y="491915"/>
                  </a:cubicBezTo>
                  <a:cubicBezTo>
                    <a:pt x="154940" y="496172"/>
                    <a:pt x="158750" y="499010"/>
                    <a:pt x="160020" y="501848"/>
                  </a:cubicBezTo>
                  <a:cubicBezTo>
                    <a:pt x="161290" y="506104"/>
                    <a:pt x="161290" y="510361"/>
                    <a:pt x="161290" y="514618"/>
                  </a:cubicBezTo>
                  <a:cubicBezTo>
                    <a:pt x="161290" y="518875"/>
                    <a:pt x="160020" y="524550"/>
                    <a:pt x="161290" y="528807"/>
                  </a:cubicBezTo>
                  <a:cubicBezTo>
                    <a:pt x="163830" y="535902"/>
                    <a:pt x="167640" y="541577"/>
                    <a:pt x="170180" y="547253"/>
                  </a:cubicBezTo>
                  <a:cubicBezTo>
                    <a:pt x="171450" y="548672"/>
                    <a:pt x="172720" y="550091"/>
                    <a:pt x="172720" y="551510"/>
                  </a:cubicBezTo>
                  <a:cubicBezTo>
                    <a:pt x="177800" y="561442"/>
                    <a:pt x="179070" y="572793"/>
                    <a:pt x="179070" y="585564"/>
                  </a:cubicBezTo>
                  <a:cubicBezTo>
                    <a:pt x="179070" y="592658"/>
                    <a:pt x="179070" y="599753"/>
                    <a:pt x="177800" y="606847"/>
                  </a:cubicBezTo>
                  <a:cubicBezTo>
                    <a:pt x="177800" y="611104"/>
                    <a:pt x="173990" y="613942"/>
                    <a:pt x="173990" y="616780"/>
                  </a:cubicBezTo>
                  <a:cubicBezTo>
                    <a:pt x="172720" y="626712"/>
                    <a:pt x="172720" y="635225"/>
                    <a:pt x="172720" y="645158"/>
                  </a:cubicBezTo>
                  <a:cubicBezTo>
                    <a:pt x="172720" y="646577"/>
                    <a:pt x="173990" y="647996"/>
                    <a:pt x="173990" y="649414"/>
                  </a:cubicBezTo>
                  <a:cubicBezTo>
                    <a:pt x="176530" y="655090"/>
                    <a:pt x="180340" y="660766"/>
                    <a:pt x="182880" y="666442"/>
                  </a:cubicBezTo>
                  <a:cubicBezTo>
                    <a:pt x="185420" y="676374"/>
                    <a:pt x="187960" y="686306"/>
                    <a:pt x="189230" y="696239"/>
                  </a:cubicBezTo>
                  <a:lnTo>
                    <a:pt x="189230" y="700495"/>
                  </a:lnTo>
                  <a:cubicBezTo>
                    <a:pt x="185420" y="709009"/>
                    <a:pt x="189230" y="716103"/>
                    <a:pt x="190500" y="724617"/>
                  </a:cubicBezTo>
                  <a:cubicBezTo>
                    <a:pt x="193040" y="733130"/>
                    <a:pt x="196850" y="741644"/>
                    <a:pt x="199390" y="750157"/>
                  </a:cubicBezTo>
                  <a:cubicBezTo>
                    <a:pt x="200660" y="752995"/>
                    <a:pt x="199390" y="755833"/>
                    <a:pt x="198120" y="758671"/>
                  </a:cubicBezTo>
                  <a:cubicBezTo>
                    <a:pt x="196850" y="762927"/>
                    <a:pt x="196850" y="765765"/>
                    <a:pt x="199390" y="768603"/>
                  </a:cubicBezTo>
                  <a:cubicBezTo>
                    <a:pt x="200660" y="770022"/>
                    <a:pt x="200660" y="771441"/>
                    <a:pt x="200660" y="772860"/>
                  </a:cubicBezTo>
                  <a:cubicBezTo>
                    <a:pt x="201930" y="777117"/>
                    <a:pt x="201930" y="781373"/>
                    <a:pt x="203200" y="784211"/>
                  </a:cubicBezTo>
                  <a:cubicBezTo>
                    <a:pt x="207010" y="789887"/>
                    <a:pt x="205740" y="795562"/>
                    <a:pt x="208280" y="801238"/>
                  </a:cubicBezTo>
                  <a:cubicBezTo>
                    <a:pt x="210820" y="806914"/>
                    <a:pt x="210820" y="812589"/>
                    <a:pt x="214630" y="816846"/>
                  </a:cubicBezTo>
                  <a:cubicBezTo>
                    <a:pt x="215900" y="818265"/>
                    <a:pt x="215900" y="821103"/>
                    <a:pt x="215900" y="823940"/>
                  </a:cubicBezTo>
                  <a:cubicBezTo>
                    <a:pt x="217170" y="831035"/>
                    <a:pt x="220980" y="836711"/>
                    <a:pt x="226060" y="840968"/>
                  </a:cubicBezTo>
                  <a:cubicBezTo>
                    <a:pt x="231140" y="846643"/>
                    <a:pt x="234950" y="852319"/>
                    <a:pt x="238760" y="857994"/>
                  </a:cubicBezTo>
                  <a:cubicBezTo>
                    <a:pt x="240030" y="859413"/>
                    <a:pt x="240030" y="863670"/>
                    <a:pt x="240030" y="865089"/>
                  </a:cubicBezTo>
                  <a:cubicBezTo>
                    <a:pt x="240030" y="870765"/>
                    <a:pt x="238760" y="876440"/>
                    <a:pt x="237490" y="880697"/>
                  </a:cubicBezTo>
                  <a:cubicBezTo>
                    <a:pt x="237490" y="883535"/>
                    <a:pt x="236220" y="884954"/>
                    <a:pt x="236220" y="887791"/>
                  </a:cubicBezTo>
                  <a:cubicBezTo>
                    <a:pt x="240030" y="896305"/>
                    <a:pt x="237490" y="906237"/>
                    <a:pt x="237490" y="914751"/>
                  </a:cubicBezTo>
                  <a:cubicBezTo>
                    <a:pt x="237490" y="916170"/>
                    <a:pt x="236220" y="919008"/>
                    <a:pt x="234950" y="920426"/>
                  </a:cubicBezTo>
                  <a:cubicBezTo>
                    <a:pt x="231140" y="926102"/>
                    <a:pt x="231140" y="931778"/>
                    <a:pt x="233680" y="937453"/>
                  </a:cubicBezTo>
                  <a:cubicBezTo>
                    <a:pt x="234950" y="941710"/>
                    <a:pt x="234950" y="945967"/>
                    <a:pt x="232410" y="948805"/>
                  </a:cubicBezTo>
                  <a:cubicBezTo>
                    <a:pt x="228600" y="954480"/>
                    <a:pt x="226060" y="961575"/>
                    <a:pt x="224790" y="968669"/>
                  </a:cubicBezTo>
                  <a:cubicBezTo>
                    <a:pt x="223520" y="974345"/>
                    <a:pt x="220980" y="980021"/>
                    <a:pt x="218440" y="985696"/>
                  </a:cubicBezTo>
                  <a:cubicBezTo>
                    <a:pt x="217170" y="988534"/>
                    <a:pt x="218440" y="991372"/>
                    <a:pt x="218440" y="994210"/>
                  </a:cubicBezTo>
                  <a:cubicBezTo>
                    <a:pt x="218440" y="997048"/>
                    <a:pt x="219710" y="998467"/>
                    <a:pt x="219710" y="1001304"/>
                  </a:cubicBezTo>
                  <a:cubicBezTo>
                    <a:pt x="220980" y="1009818"/>
                    <a:pt x="223520" y="1018331"/>
                    <a:pt x="222250" y="1025426"/>
                  </a:cubicBezTo>
                  <a:cubicBezTo>
                    <a:pt x="219710" y="1035358"/>
                    <a:pt x="220980" y="1045291"/>
                    <a:pt x="215900" y="1053804"/>
                  </a:cubicBezTo>
                  <a:cubicBezTo>
                    <a:pt x="213360" y="1058061"/>
                    <a:pt x="215900" y="1059480"/>
                    <a:pt x="215900" y="1062317"/>
                  </a:cubicBezTo>
                  <a:cubicBezTo>
                    <a:pt x="215900" y="1063736"/>
                    <a:pt x="215900" y="1065155"/>
                    <a:pt x="217170" y="1067993"/>
                  </a:cubicBezTo>
                  <a:cubicBezTo>
                    <a:pt x="220980" y="1069412"/>
                    <a:pt x="223520" y="1075088"/>
                    <a:pt x="220980" y="1082182"/>
                  </a:cubicBezTo>
                  <a:cubicBezTo>
                    <a:pt x="219710" y="1086439"/>
                    <a:pt x="219710" y="1089277"/>
                    <a:pt x="220980" y="1093533"/>
                  </a:cubicBezTo>
                  <a:cubicBezTo>
                    <a:pt x="222250" y="1097790"/>
                    <a:pt x="222250" y="1102047"/>
                    <a:pt x="223520" y="1107723"/>
                  </a:cubicBezTo>
                  <a:lnTo>
                    <a:pt x="223520" y="1109142"/>
                  </a:lnTo>
                  <a:cubicBezTo>
                    <a:pt x="229870" y="1120493"/>
                    <a:pt x="224790" y="1131844"/>
                    <a:pt x="224790" y="1144614"/>
                  </a:cubicBezTo>
                  <a:lnTo>
                    <a:pt x="224790" y="1151709"/>
                  </a:lnTo>
                  <a:cubicBezTo>
                    <a:pt x="226060" y="1160222"/>
                    <a:pt x="219710" y="1164479"/>
                    <a:pt x="215900" y="1170155"/>
                  </a:cubicBezTo>
                  <a:cubicBezTo>
                    <a:pt x="212090" y="1175830"/>
                    <a:pt x="207010" y="1181506"/>
                    <a:pt x="204470" y="1187182"/>
                  </a:cubicBezTo>
                  <a:cubicBezTo>
                    <a:pt x="203200" y="1188601"/>
                    <a:pt x="204470" y="1192857"/>
                    <a:pt x="204470" y="1195695"/>
                  </a:cubicBezTo>
                  <a:lnTo>
                    <a:pt x="204470" y="1208465"/>
                  </a:lnTo>
                  <a:lnTo>
                    <a:pt x="203200" y="1209884"/>
                  </a:lnTo>
                  <a:cubicBezTo>
                    <a:pt x="205740" y="1219817"/>
                    <a:pt x="200660" y="1225492"/>
                    <a:pt x="195580" y="1232587"/>
                  </a:cubicBezTo>
                  <a:cubicBezTo>
                    <a:pt x="193040" y="1236844"/>
                    <a:pt x="190500" y="1242519"/>
                    <a:pt x="189230" y="1246776"/>
                  </a:cubicBezTo>
                  <a:cubicBezTo>
                    <a:pt x="186690" y="1252452"/>
                    <a:pt x="185420" y="1259546"/>
                    <a:pt x="179070" y="1262384"/>
                  </a:cubicBezTo>
                  <a:cubicBezTo>
                    <a:pt x="176530" y="1263803"/>
                    <a:pt x="176530" y="1266641"/>
                    <a:pt x="173990" y="1268060"/>
                  </a:cubicBezTo>
                  <a:cubicBezTo>
                    <a:pt x="171450" y="1269478"/>
                    <a:pt x="168910" y="1270897"/>
                    <a:pt x="167640" y="1270897"/>
                  </a:cubicBezTo>
                  <a:cubicBezTo>
                    <a:pt x="165100" y="1270897"/>
                    <a:pt x="162560" y="1269478"/>
                    <a:pt x="160020" y="1268060"/>
                  </a:cubicBezTo>
                  <a:cubicBezTo>
                    <a:pt x="156210" y="1266641"/>
                    <a:pt x="152400" y="1269478"/>
                    <a:pt x="149860" y="1273735"/>
                  </a:cubicBezTo>
                  <a:cubicBezTo>
                    <a:pt x="148590" y="1275154"/>
                    <a:pt x="148590" y="1277992"/>
                    <a:pt x="147320" y="1277992"/>
                  </a:cubicBezTo>
                  <a:cubicBezTo>
                    <a:pt x="139700" y="1280830"/>
                    <a:pt x="137160" y="1287924"/>
                    <a:pt x="130810" y="1293600"/>
                  </a:cubicBezTo>
                  <a:cubicBezTo>
                    <a:pt x="127000" y="1297857"/>
                    <a:pt x="121920" y="1300694"/>
                    <a:pt x="116840" y="1303532"/>
                  </a:cubicBezTo>
                  <a:cubicBezTo>
                    <a:pt x="114300" y="1306370"/>
                    <a:pt x="111760" y="1307789"/>
                    <a:pt x="109220" y="1312046"/>
                  </a:cubicBezTo>
                  <a:cubicBezTo>
                    <a:pt x="105410" y="1321978"/>
                    <a:pt x="101600" y="1331911"/>
                    <a:pt x="96520" y="1341843"/>
                  </a:cubicBezTo>
                  <a:cubicBezTo>
                    <a:pt x="106680" y="1341843"/>
                    <a:pt x="104140" y="1344681"/>
                    <a:pt x="101600" y="1346100"/>
                  </a:cubicBezTo>
                  <a:cubicBezTo>
                    <a:pt x="97790" y="1346100"/>
                    <a:pt x="96520" y="1348937"/>
                    <a:pt x="96520" y="1353194"/>
                  </a:cubicBezTo>
                  <a:cubicBezTo>
                    <a:pt x="96520" y="1353194"/>
                    <a:pt x="96520" y="1354613"/>
                    <a:pt x="95250" y="1354613"/>
                  </a:cubicBezTo>
                  <a:cubicBezTo>
                    <a:pt x="87630" y="1356032"/>
                    <a:pt x="90170" y="1363127"/>
                    <a:pt x="88900" y="1367383"/>
                  </a:cubicBezTo>
                  <a:cubicBezTo>
                    <a:pt x="87630" y="1370221"/>
                    <a:pt x="86360" y="1373059"/>
                    <a:pt x="87630" y="1375897"/>
                  </a:cubicBezTo>
                  <a:cubicBezTo>
                    <a:pt x="88900" y="1381572"/>
                    <a:pt x="85090" y="1385829"/>
                    <a:pt x="83820" y="1391505"/>
                  </a:cubicBezTo>
                  <a:cubicBezTo>
                    <a:pt x="83820" y="1392924"/>
                    <a:pt x="83820" y="1394343"/>
                    <a:pt x="85090" y="1395761"/>
                  </a:cubicBezTo>
                  <a:cubicBezTo>
                    <a:pt x="87630" y="1398599"/>
                    <a:pt x="87630" y="1401437"/>
                    <a:pt x="85090" y="1405694"/>
                  </a:cubicBezTo>
                  <a:cubicBezTo>
                    <a:pt x="81280" y="1411370"/>
                    <a:pt x="81280" y="1417045"/>
                    <a:pt x="83820" y="1424140"/>
                  </a:cubicBezTo>
                  <a:cubicBezTo>
                    <a:pt x="85090" y="1426977"/>
                    <a:pt x="85090" y="1429815"/>
                    <a:pt x="83820" y="1432653"/>
                  </a:cubicBezTo>
                  <a:cubicBezTo>
                    <a:pt x="81280" y="1438329"/>
                    <a:pt x="77470" y="1444004"/>
                    <a:pt x="74930" y="1451099"/>
                  </a:cubicBezTo>
                  <a:cubicBezTo>
                    <a:pt x="74930" y="1452518"/>
                    <a:pt x="73660" y="1453937"/>
                    <a:pt x="73660" y="1455356"/>
                  </a:cubicBezTo>
                  <a:cubicBezTo>
                    <a:pt x="74930" y="1463869"/>
                    <a:pt x="72390" y="1470964"/>
                    <a:pt x="74930" y="1479477"/>
                  </a:cubicBezTo>
                  <a:cubicBezTo>
                    <a:pt x="76200" y="1483734"/>
                    <a:pt x="76200" y="1489410"/>
                    <a:pt x="81280" y="1492247"/>
                  </a:cubicBezTo>
                  <a:cubicBezTo>
                    <a:pt x="82550" y="1493666"/>
                    <a:pt x="82550" y="1497923"/>
                    <a:pt x="83820" y="1500761"/>
                  </a:cubicBezTo>
                  <a:cubicBezTo>
                    <a:pt x="85090" y="1507855"/>
                    <a:pt x="86360" y="1514950"/>
                    <a:pt x="83820" y="1522045"/>
                  </a:cubicBezTo>
                  <a:cubicBezTo>
                    <a:pt x="81280" y="1527720"/>
                    <a:pt x="82550" y="1534815"/>
                    <a:pt x="81280" y="1540490"/>
                  </a:cubicBezTo>
                  <a:cubicBezTo>
                    <a:pt x="80010" y="1544747"/>
                    <a:pt x="77470" y="1547585"/>
                    <a:pt x="76200" y="1550423"/>
                  </a:cubicBezTo>
                  <a:cubicBezTo>
                    <a:pt x="74930" y="1551842"/>
                    <a:pt x="73660" y="1553261"/>
                    <a:pt x="73660" y="1554679"/>
                  </a:cubicBezTo>
                  <a:cubicBezTo>
                    <a:pt x="71120" y="1563193"/>
                    <a:pt x="66040" y="1570287"/>
                    <a:pt x="59690" y="1574544"/>
                  </a:cubicBezTo>
                  <a:cubicBezTo>
                    <a:pt x="55880" y="1577382"/>
                    <a:pt x="52070" y="1581639"/>
                    <a:pt x="48260" y="1584477"/>
                  </a:cubicBezTo>
                  <a:cubicBezTo>
                    <a:pt x="45720" y="1594409"/>
                    <a:pt x="35560" y="1592990"/>
                    <a:pt x="30480" y="1598666"/>
                  </a:cubicBezTo>
                  <a:cubicBezTo>
                    <a:pt x="25400" y="1602922"/>
                    <a:pt x="22860" y="1607179"/>
                    <a:pt x="21590" y="1614274"/>
                  </a:cubicBezTo>
                  <a:lnTo>
                    <a:pt x="21590" y="1615693"/>
                  </a:lnTo>
                  <a:cubicBezTo>
                    <a:pt x="16510" y="1622787"/>
                    <a:pt x="20320" y="1629882"/>
                    <a:pt x="20320" y="1638395"/>
                  </a:cubicBezTo>
                  <a:cubicBezTo>
                    <a:pt x="20320" y="1641233"/>
                    <a:pt x="17780" y="1645490"/>
                    <a:pt x="16510" y="1648327"/>
                  </a:cubicBezTo>
                  <a:cubicBezTo>
                    <a:pt x="13970" y="1649746"/>
                    <a:pt x="12700" y="1651165"/>
                    <a:pt x="12700" y="1652584"/>
                  </a:cubicBezTo>
                  <a:cubicBezTo>
                    <a:pt x="11430" y="1661098"/>
                    <a:pt x="6350" y="1668192"/>
                    <a:pt x="0" y="1675287"/>
                  </a:cubicBezTo>
                  <a:cubicBezTo>
                    <a:pt x="1270" y="1678125"/>
                    <a:pt x="2540" y="1680962"/>
                    <a:pt x="2540" y="1683800"/>
                  </a:cubicBezTo>
                  <a:cubicBezTo>
                    <a:pt x="3810" y="1686638"/>
                    <a:pt x="3810" y="1690895"/>
                    <a:pt x="3810" y="1695151"/>
                  </a:cubicBezTo>
                  <a:cubicBezTo>
                    <a:pt x="2540" y="1700827"/>
                    <a:pt x="3810" y="1706503"/>
                    <a:pt x="7620" y="1712178"/>
                  </a:cubicBezTo>
                  <a:cubicBezTo>
                    <a:pt x="8890" y="1715016"/>
                    <a:pt x="10160" y="1716435"/>
                    <a:pt x="11430" y="1719273"/>
                  </a:cubicBezTo>
                  <a:cubicBezTo>
                    <a:pt x="12700" y="1722111"/>
                    <a:pt x="15240" y="1723530"/>
                    <a:pt x="16510" y="1726368"/>
                  </a:cubicBezTo>
                  <a:cubicBezTo>
                    <a:pt x="17780" y="1727786"/>
                    <a:pt x="17780" y="1730624"/>
                    <a:pt x="19050" y="1732043"/>
                  </a:cubicBezTo>
                  <a:lnTo>
                    <a:pt x="22860" y="1740557"/>
                  </a:lnTo>
                  <a:cubicBezTo>
                    <a:pt x="22860" y="1740557"/>
                    <a:pt x="24130" y="1741976"/>
                    <a:pt x="22860" y="1741976"/>
                  </a:cubicBezTo>
                  <a:cubicBezTo>
                    <a:pt x="20320" y="1747651"/>
                    <a:pt x="25400" y="1751908"/>
                    <a:pt x="27940" y="1756165"/>
                  </a:cubicBezTo>
                  <a:cubicBezTo>
                    <a:pt x="30480" y="1760421"/>
                    <a:pt x="30480" y="1766097"/>
                    <a:pt x="33020" y="1770354"/>
                  </a:cubicBezTo>
                  <a:lnTo>
                    <a:pt x="33020" y="1771773"/>
                  </a:lnTo>
                  <a:cubicBezTo>
                    <a:pt x="34290" y="1778867"/>
                    <a:pt x="36830" y="1785962"/>
                    <a:pt x="38100" y="1793056"/>
                  </a:cubicBezTo>
                  <a:cubicBezTo>
                    <a:pt x="38100" y="1795894"/>
                    <a:pt x="39370" y="1797313"/>
                    <a:pt x="40640" y="1800151"/>
                  </a:cubicBezTo>
                  <a:cubicBezTo>
                    <a:pt x="41910" y="1804408"/>
                    <a:pt x="44450" y="1808664"/>
                    <a:pt x="45720" y="1812921"/>
                  </a:cubicBezTo>
                  <a:cubicBezTo>
                    <a:pt x="46990" y="1815759"/>
                    <a:pt x="48260" y="1820016"/>
                    <a:pt x="49530" y="1822853"/>
                  </a:cubicBezTo>
                  <a:lnTo>
                    <a:pt x="49530" y="1827110"/>
                  </a:lnTo>
                  <a:cubicBezTo>
                    <a:pt x="49530" y="1827110"/>
                    <a:pt x="49530" y="1829948"/>
                    <a:pt x="52070" y="1831367"/>
                  </a:cubicBezTo>
                  <a:cubicBezTo>
                    <a:pt x="49530" y="1837043"/>
                    <a:pt x="48260" y="1844137"/>
                    <a:pt x="45720" y="1849813"/>
                  </a:cubicBezTo>
                  <a:cubicBezTo>
                    <a:pt x="44450" y="1854069"/>
                    <a:pt x="46990" y="1864002"/>
                    <a:pt x="50800" y="1866840"/>
                  </a:cubicBezTo>
                  <a:cubicBezTo>
                    <a:pt x="52070" y="1868259"/>
                    <a:pt x="53340" y="1869678"/>
                    <a:pt x="53340" y="1871096"/>
                  </a:cubicBezTo>
                  <a:cubicBezTo>
                    <a:pt x="53340" y="1872515"/>
                    <a:pt x="52070" y="1875353"/>
                    <a:pt x="52070" y="1876772"/>
                  </a:cubicBezTo>
                  <a:cubicBezTo>
                    <a:pt x="52070" y="1878191"/>
                    <a:pt x="53340" y="1879610"/>
                    <a:pt x="53340" y="1882448"/>
                  </a:cubicBezTo>
                  <a:cubicBezTo>
                    <a:pt x="54610" y="1882448"/>
                    <a:pt x="55880" y="1881029"/>
                    <a:pt x="57150" y="1881029"/>
                  </a:cubicBezTo>
                  <a:cubicBezTo>
                    <a:pt x="58420" y="1885286"/>
                    <a:pt x="68580" y="1892380"/>
                    <a:pt x="73660" y="1892380"/>
                  </a:cubicBezTo>
                  <a:cubicBezTo>
                    <a:pt x="76200" y="1899475"/>
                    <a:pt x="77470" y="1907988"/>
                    <a:pt x="85090" y="1910826"/>
                  </a:cubicBezTo>
                  <a:cubicBezTo>
                    <a:pt x="86360" y="1910826"/>
                    <a:pt x="86360" y="1912245"/>
                    <a:pt x="87630" y="1912245"/>
                  </a:cubicBezTo>
                  <a:cubicBezTo>
                    <a:pt x="88900" y="1920758"/>
                    <a:pt x="96520" y="1922177"/>
                    <a:pt x="102870" y="1926434"/>
                  </a:cubicBezTo>
                  <a:lnTo>
                    <a:pt x="105410" y="1926434"/>
                  </a:lnTo>
                  <a:cubicBezTo>
                    <a:pt x="105410" y="1927853"/>
                    <a:pt x="106680" y="1929272"/>
                    <a:pt x="106680" y="1930691"/>
                  </a:cubicBezTo>
                  <a:cubicBezTo>
                    <a:pt x="109220" y="1936366"/>
                    <a:pt x="113030" y="1939204"/>
                    <a:pt x="119380" y="1940623"/>
                  </a:cubicBezTo>
                  <a:cubicBezTo>
                    <a:pt x="125730" y="1942042"/>
                    <a:pt x="130810" y="1942042"/>
                    <a:pt x="137160" y="1943461"/>
                  </a:cubicBezTo>
                  <a:cubicBezTo>
                    <a:pt x="135890" y="1946299"/>
                    <a:pt x="138430" y="1950555"/>
                    <a:pt x="134620" y="1951974"/>
                  </a:cubicBezTo>
                  <a:lnTo>
                    <a:pt x="134620" y="1954812"/>
                  </a:lnTo>
                  <a:cubicBezTo>
                    <a:pt x="139700" y="1959069"/>
                    <a:pt x="144780" y="1963326"/>
                    <a:pt x="148590" y="1967582"/>
                  </a:cubicBezTo>
                  <a:cubicBezTo>
                    <a:pt x="151130" y="1971839"/>
                    <a:pt x="152400" y="1976096"/>
                    <a:pt x="154940" y="1981771"/>
                  </a:cubicBezTo>
                  <a:lnTo>
                    <a:pt x="157480" y="1981771"/>
                  </a:lnTo>
                  <a:cubicBezTo>
                    <a:pt x="156210" y="1987447"/>
                    <a:pt x="154940" y="1991704"/>
                    <a:pt x="152400" y="1995961"/>
                  </a:cubicBezTo>
                  <a:cubicBezTo>
                    <a:pt x="152400" y="1997379"/>
                    <a:pt x="151130" y="1998798"/>
                    <a:pt x="151130" y="1998798"/>
                  </a:cubicBezTo>
                  <a:cubicBezTo>
                    <a:pt x="151130" y="2000217"/>
                    <a:pt x="149860" y="2000217"/>
                    <a:pt x="149860" y="2000217"/>
                  </a:cubicBezTo>
                  <a:cubicBezTo>
                    <a:pt x="149860" y="2001636"/>
                    <a:pt x="151130" y="2001636"/>
                    <a:pt x="152400" y="2001636"/>
                  </a:cubicBezTo>
                  <a:cubicBezTo>
                    <a:pt x="157480" y="2001636"/>
                    <a:pt x="156210" y="2004474"/>
                    <a:pt x="154940" y="2007312"/>
                  </a:cubicBezTo>
                  <a:cubicBezTo>
                    <a:pt x="153670" y="2010150"/>
                    <a:pt x="153670" y="2012987"/>
                    <a:pt x="157480" y="2014406"/>
                  </a:cubicBezTo>
                  <a:cubicBezTo>
                    <a:pt x="158750" y="2014406"/>
                    <a:pt x="160020" y="2015825"/>
                    <a:pt x="160020" y="2017244"/>
                  </a:cubicBezTo>
                  <a:cubicBezTo>
                    <a:pt x="161290" y="2021501"/>
                    <a:pt x="162560" y="2025758"/>
                    <a:pt x="166370" y="2027177"/>
                  </a:cubicBezTo>
                  <a:cubicBezTo>
                    <a:pt x="168910" y="2028596"/>
                    <a:pt x="170180" y="2030014"/>
                    <a:pt x="172720" y="2032852"/>
                  </a:cubicBezTo>
                  <a:lnTo>
                    <a:pt x="172720" y="2054136"/>
                  </a:lnTo>
                  <a:cubicBezTo>
                    <a:pt x="172720" y="2056974"/>
                    <a:pt x="172720" y="2059812"/>
                    <a:pt x="173990" y="2062649"/>
                  </a:cubicBezTo>
                  <a:cubicBezTo>
                    <a:pt x="173990" y="2065487"/>
                    <a:pt x="175260" y="2068325"/>
                    <a:pt x="176530" y="2072582"/>
                  </a:cubicBezTo>
                  <a:cubicBezTo>
                    <a:pt x="177800" y="2075420"/>
                    <a:pt x="180340" y="2079676"/>
                    <a:pt x="181610" y="2082514"/>
                  </a:cubicBezTo>
                  <a:cubicBezTo>
                    <a:pt x="182880" y="2083933"/>
                    <a:pt x="182880" y="2085352"/>
                    <a:pt x="182880" y="2086771"/>
                  </a:cubicBezTo>
                  <a:cubicBezTo>
                    <a:pt x="182880" y="2093865"/>
                    <a:pt x="186690" y="2098122"/>
                    <a:pt x="190500" y="2102379"/>
                  </a:cubicBezTo>
                  <a:cubicBezTo>
                    <a:pt x="193040" y="2106636"/>
                    <a:pt x="196850" y="2109473"/>
                    <a:pt x="199390" y="2113730"/>
                  </a:cubicBezTo>
                  <a:cubicBezTo>
                    <a:pt x="200660" y="2116568"/>
                    <a:pt x="201930" y="2119406"/>
                    <a:pt x="203200" y="2120825"/>
                  </a:cubicBezTo>
                  <a:cubicBezTo>
                    <a:pt x="204470" y="2123662"/>
                    <a:pt x="207010" y="2125081"/>
                    <a:pt x="207010" y="2127919"/>
                  </a:cubicBezTo>
                  <a:cubicBezTo>
                    <a:pt x="208280" y="2130757"/>
                    <a:pt x="208280" y="2135014"/>
                    <a:pt x="207010" y="2137852"/>
                  </a:cubicBezTo>
                  <a:cubicBezTo>
                    <a:pt x="204470" y="2142108"/>
                    <a:pt x="207010" y="2146365"/>
                    <a:pt x="208280" y="2149203"/>
                  </a:cubicBezTo>
                  <a:cubicBezTo>
                    <a:pt x="209550" y="2153460"/>
                    <a:pt x="212090" y="2156297"/>
                    <a:pt x="213360" y="2159135"/>
                  </a:cubicBezTo>
                  <a:cubicBezTo>
                    <a:pt x="214630" y="2157716"/>
                    <a:pt x="215900" y="2157716"/>
                    <a:pt x="217170" y="2156297"/>
                  </a:cubicBezTo>
                  <a:lnTo>
                    <a:pt x="217170" y="2160554"/>
                  </a:lnTo>
                  <a:cubicBezTo>
                    <a:pt x="218440" y="2160554"/>
                    <a:pt x="219710" y="2161973"/>
                    <a:pt x="220980" y="2161973"/>
                  </a:cubicBezTo>
                  <a:cubicBezTo>
                    <a:pt x="220980" y="2163392"/>
                    <a:pt x="219710" y="2164811"/>
                    <a:pt x="219710" y="2164811"/>
                  </a:cubicBezTo>
                  <a:cubicBezTo>
                    <a:pt x="222250" y="2169068"/>
                    <a:pt x="224790" y="2173324"/>
                    <a:pt x="226060" y="2177581"/>
                  </a:cubicBezTo>
                  <a:cubicBezTo>
                    <a:pt x="226060" y="2179000"/>
                    <a:pt x="227330" y="2180419"/>
                    <a:pt x="227330" y="2180419"/>
                  </a:cubicBezTo>
                  <a:cubicBezTo>
                    <a:pt x="226060" y="2186095"/>
                    <a:pt x="227330" y="2193189"/>
                    <a:pt x="223520" y="2197446"/>
                  </a:cubicBezTo>
                  <a:cubicBezTo>
                    <a:pt x="220980" y="2200284"/>
                    <a:pt x="219710" y="2204540"/>
                    <a:pt x="217170" y="2207378"/>
                  </a:cubicBezTo>
                  <a:cubicBezTo>
                    <a:pt x="214630" y="2211635"/>
                    <a:pt x="215900" y="2217311"/>
                    <a:pt x="222250" y="2221567"/>
                  </a:cubicBezTo>
                  <a:lnTo>
                    <a:pt x="204470" y="2241432"/>
                  </a:lnTo>
                  <a:cubicBezTo>
                    <a:pt x="205740" y="2242851"/>
                    <a:pt x="207010" y="2245689"/>
                    <a:pt x="208280" y="2247108"/>
                  </a:cubicBezTo>
                  <a:cubicBezTo>
                    <a:pt x="208280" y="2248527"/>
                    <a:pt x="209550" y="2248527"/>
                    <a:pt x="209550" y="2249946"/>
                  </a:cubicBezTo>
                  <a:cubicBezTo>
                    <a:pt x="210820" y="2255621"/>
                    <a:pt x="212090" y="2261297"/>
                    <a:pt x="213360" y="2268391"/>
                  </a:cubicBezTo>
                  <a:cubicBezTo>
                    <a:pt x="214630" y="2272648"/>
                    <a:pt x="215900" y="2275486"/>
                    <a:pt x="220980" y="2275486"/>
                  </a:cubicBezTo>
                  <a:cubicBezTo>
                    <a:pt x="223520" y="2281162"/>
                    <a:pt x="222250" y="2286837"/>
                    <a:pt x="227330" y="2291094"/>
                  </a:cubicBezTo>
                  <a:lnTo>
                    <a:pt x="227330" y="2295351"/>
                  </a:lnTo>
                  <a:cubicBezTo>
                    <a:pt x="223520" y="2303864"/>
                    <a:pt x="224790" y="2310959"/>
                    <a:pt x="231140" y="2316634"/>
                  </a:cubicBezTo>
                  <a:cubicBezTo>
                    <a:pt x="232410" y="2318053"/>
                    <a:pt x="232410" y="2319472"/>
                    <a:pt x="232410" y="2322310"/>
                  </a:cubicBezTo>
                  <a:cubicBezTo>
                    <a:pt x="231140" y="2329405"/>
                    <a:pt x="234950" y="2335080"/>
                    <a:pt x="238760" y="2340756"/>
                  </a:cubicBezTo>
                  <a:cubicBezTo>
                    <a:pt x="241300" y="2343594"/>
                    <a:pt x="242570" y="2346431"/>
                    <a:pt x="242570" y="2350688"/>
                  </a:cubicBezTo>
                  <a:cubicBezTo>
                    <a:pt x="243840" y="2357783"/>
                    <a:pt x="243840" y="2363458"/>
                    <a:pt x="243840" y="2370553"/>
                  </a:cubicBezTo>
                  <a:cubicBezTo>
                    <a:pt x="243840" y="2370553"/>
                    <a:pt x="243840" y="2371972"/>
                    <a:pt x="245110" y="2371972"/>
                  </a:cubicBezTo>
                  <a:cubicBezTo>
                    <a:pt x="251460" y="2377647"/>
                    <a:pt x="251460" y="2384742"/>
                    <a:pt x="251460" y="2393256"/>
                  </a:cubicBezTo>
                  <a:cubicBezTo>
                    <a:pt x="251460" y="2401769"/>
                    <a:pt x="252730" y="2410282"/>
                    <a:pt x="259080" y="2417377"/>
                  </a:cubicBezTo>
                  <a:cubicBezTo>
                    <a:pt x="262890" y="2421634"/>
                    <a:pt x="265430" y="2427309"/>
                    <a:pt x="269240" y="2432985"/>
                  </a:cubicBezTo>
                  <a:cubicBezTo>
                    <a:pt x="269240" y="2434404"/>
                    <a:pt x="270510" y="2435823"/>
                    <a:pt x="270510" y="2435823"/>
                  </a:cubicBezTo>
                  <a:cubicBezTo>
                    <a:pt x="270510" y="2440080"/>
                    <a:pt x="269240" y="2445755"/>
                    <a:pt x="269240" y="2450012"/>
                  </a:cubicBezTo>
                  <a:cubicBezTo>
                    <a:pt x="284480" y="2451431"/>
                    <a:pt x="300990" y="2448593"/>
                    <a:pt x="317500" y="2447174"/>
                  </a:cubicBezTo>
                  <a:close/>
                </a:path>
              </a:pathLst>
            </a:custGeom>
            <a:blipFill>
              <a:blip r:embed="rId16"/>
              <a:stretch>
                <a:fillRect l="-16437" t="0" r="-12625" b="-1108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714375" y="3260979"/>
            <a:ext cx="7609701" cy="10016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8"/>
              </a:lnSpc>
            </a:pPr>
            <a:r>
              <a:rPr lang="en-US" sz="8191" b="true">
                <a:solidFill>
                  <a:srgbClr val="C43727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HE LOVES YOU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679259" y="4656822"/>
            <a:ext cx="6251830" cy="38140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08"/>
              </a:lnSpc>
            </a:pPr>
            <a:r>
              <a:rPr lang="en-US" sz="3200" b="true">
                <a:solidFill>
                  <a:srgbClr val="3B6AB5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Jesus loves you so much that He never wants anything to stand between you and Him.</a:t>
            </a:r>
          </a:p>
          <a:p>
            <a:pPr algn="l">
              <a:lnSpc>
                <a:spcPts val="3808"/>
              </a:lnSpc>
            </a:pPr>
          </a:p>
          <a:p>
            <a:pPr algn="l">
              <a:lnSpc>
                <a:spcPts val="3808"/>
              </a:lnSpc>
            </a:pPr>
            <a:r>
              <a:rPr lang="en-US" sz="3200" b="true">
                <a:solidFill>
                  <a:srgbClr val="3B6AB5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When He said, “Let the little children come to me,” He showed everyone that children are precious to God.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824281">
            <a:off x="-767528" y="9088977"/>
            <a:ext cx="5369631" cy="1543769"/>
          </a:xfrm>
          <a:custGeom>
            <a:avLst/>
            <a:gdLst/>
            <a:ahLst/>
            <a:cxnLst/>
            <a:rect r="r" b="b" t="t" l="l"/>
            <a:pathLst>
              <a:path h="1543769" w="5369631">
                <a:moveTo>
                  <a:pt x="0" y="0"/>
                </a:moveTo>
                <a:lnTo>
                  <a:pt x="5369631" y="0"/>
                </a:lnTo>
                <a:lnTo>
                  <a:pt x="5369631" y="1543769"/>
                </a:lnTo>
                <a:lnTo>
                  <a:pt x="0" y="15437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607415" y="4554221"/>
            <a:ext cx="6979920" cy="6979920"/>
          </a:xfrm>
          <a:custGeom>
            <a:avLst/>
            <a:gdLst/>
            <a:ahLst/>
            <a:cxnLst/>
            <a:rect r="r" b="b" t="t" l="l"/>
            <a:pathLst>
              <a:path h="6979920" w="6979920">
                <a:moveTo>
                  <a:pt x="0" y="0"/>
                </a:moveTo>
                <a:lnTo>
                  <a:pt x="6979920" y="0"/>
                </a:lnTo>
                <a:lnTo>
                  <a:pt x="6979920" y="6979920"/>
                </a:lnTo>
                <a:lnTo>
                  <a:pt x="0" y="69799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9144000" y="2047408"/>
            <a:ext cx="8429625" cy="7525217"/>
            <a:chOff x="0" y="0"/>
            <a:chExt cx="3232275" cy="288548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2540" y="-2540"/>
              <a:ext cx="3234815" cy="2880740"/>
            </a:xfrm>
            <a:custGeom>
              <a:avLst/>
              <a:gdLst/>
              <a:ahLst/>
              <a:cxnLst/>
              <a:rect r="r" b="b" t="t" l="l"/>
              <a:pathLst>
                <a:path h="2880740" w="3234815">
                  <a:moveTo>
                    <a:pt x="3233086" y="2549200"/>
                  </a:moveTo>
                  <a:cubicBezTo>
                    <a:pt x="3231357" y="1829650"/>
                    <a:pt x="3210616" y="856892"/>
                    <a:pt x="3210616" y="139163"/>
                  </a:cubicBezTo>
                  <a:cubicBezTo>
                    <a:pt x="3210616" y="128234"/>
                    <a:pt x="3212344" y="117304"/>
                    <a:pt x="3212344" y="108195"/>
                  </a:cubicBezTo>
                  <a:cubicBezTo>
                    <a:pt x="3210616" y="106374"/>
                    <a:pt x="3208887" y="106374"/>
                    <a:pt x="3207159" y="104552"/>
                  </a:cubicBezTo>
                  <a:cubicBezTo>
                    <a:pt x="3207159" y="104552"/>
                    <a:pt x="3205430" y="106374"/>
                    <a:pt x="3205430" y="108195"/>
                  </a:cubicBezTo>
                  <a:cubicBezTo>
                    <a:pt x="3201973" y="117304"/>
                    <a:pt x="3195059" y="117304"/>
                    <a:pt x="3188145" y="117304"/>
                  </a:cubicBezTo>
                  <a:cubicBezTo>
                    <a:pt x="3179503" y="115482"/>
                    <a:pt x="3170860" y="106374"/>
                    <a:pt x="3160489" y="110017"/>
                  </a:cubicBezTo>
                  <a:cubicBezTo>
                    <a:pt x="3157033" y="111839"/>
                    <a:pt x="3150118" y="108195"/>
                    <a:pt x="3148390" y="104552"/>
                  </a:cubicBezTo>
                  <a:cubicBezTo>
                    <a:pt x="3143204" y="97266"/>
                    <a:pt x="3136290" y="97266"/>
                    <a:pt x="3129377" y="100909"/>
                  </a:cubicBezTo>
                  <a:cubicBezTo>
                    <a:pt x="3125920" y="102730"/>
                    <a:pt x="3122463" y="100909"/>
                    <a:pt x="3119006" y="100909"/>
                  </a:cubicBezTo>
                  <a:cubicBezTo>
                    <a:pt x="3113820" y="100909"/>
                    <a:pt x="3106906" y="99087"/>
                    <a:pt x="3101721" y="97266"/>
                  </a:cubicBezTo>
                  <a:cubicBezTo>
                    <a:pt x="3099992" y="97266"/>
                    <a:pt x="3096535" y="95444"/>
                    <a:pt x="3094807" y="95444"/>
                  </a:cubicBezTo>
                  <a:cubicBezTo>
                    <a:pt x="3089621" y="93622"/>
                    <a:pt x="3084436" y="88157"/>
                    <a:pt x="3079250" y="95444"/>
                  </a:cubicBezTo>
                  <a:cubicBezTo>
                    <a:pt x="3079250" y="95444"/>
                    <a:pt x="3075793" y="95444"/>
                    <a:pt x="3074065" y="93622"/>
                  </a:cubicBezTo>
                  <a:cubicBezTo>
                    <a:pt x="3072336" y="89979"/>
                    <a:pt x="3070608" y="84514"/>
                    <a:pt x="3068879" y="80871"/>
                  </a:cubicBezTo>
                  <a:cubicBezTo>
                    <a:pt x="3065423" y="75406"/>
                    <a:pt x="3065423" y="66298"/>
                    <a:pt x="3060237" y="62654"/>
                  </a:cubicBezTo>
                  <a:cubicBezTo>
                    <a:pt x="3056780" y="60833"/>
                    <a:pt x="3055052" y="59011"/>
                    <a:pt x="3053323" y="55368"/>
                  </a:cubicBezTo>
                  <a:cubicBezTo>
                    <a:pt x="3053323" y="53546"/>
                    <a:pt x="3049866" y="51724"/>
                    <a:pt x="3049866" y="49903"/>
                  </a:cubicBezTo>
                  <a:lnTo>
                    <a:pt x="3044681" y="44438"/>
                  </a:lnTo>
                  <a:cubicBezTo>
                    <a:pt x="3042952" y="40795"/>
                    <a:pt x="3041224" y="35330"/>
                    <a:pt x="3037767" y="33508"/>
                  </a:cubicBezTo>
                  <a:cubicBezTo>
                    <a:pt x="3030853" y="28043"/>
                    <a:pt x="3029124" y="20756"/>
                    <a:pt x="3032581" y="11648"/>
                  </a:cubicBezTo>
                  <a:cubicBezTo>
                    <a:pt x="3027396" y="9827"/>
                    <a:pt x="3023939" y="6183"/>
                    <a:pt x="3018753" y="6183"/>
                  </a:cubicBezTo>
                  <a:cubicBezTo>
                    <a:pt x="2998011" y="8005"/>
                    <a:pt x="2975541" y="11648"/>
                    <a:pt x="2954799" y="13470"/>
                  </a:cubicBezTo>
                  <a:cubicBezTo>
                    <a:pt x="2951342" y="13470"/>
                    <a:pt x="2946157" y="15292"/>
                    <a:pt x="2944428" y="17113"/>
                  </a:cubicBezTo>
                  <a:cubicBezTo>
                    <a:pt x="2930600" y="26221"/>
                    <a:pt x="2916772" y="18935"/>
                    <a:pt x="2902944" y="17113"/>
                  </a:cubicBezTo>
                  <a:cubicBezTo>
                    <a:pt x="2892574" y="17113"/>
                    <a:pt x="2882203" y="11648"/>
                    <a:pt x="2871832" y="9827"/>
                  </a:cubicBezTo>
                  <a:cubicBezTo>
                    <a:pt x="2859732" y="8005"/>
                    <a:pt x="2849361" y="9827"/>
                    <a:pt x="2837262" y="8005"/>
                  </a:cubicBezTo>
                  <a:cubicBezTo>
                    <a:pt x="2835533" y="8005"/>
                    <a:pt x="2833805" y="6183"/>
                    <a:pt x="2832077" y="4362"/>
                  </a:cubicBezTo>
                  <a:cubicBezTo>
                    <a:pt x="2828620" y="0"/>
                    <a:pt x="2821706" y="1270"/>
                    <a:pt x="2818249" y="2540"/>
                  </a:cubicBezTo>
                  <a:cubicBezTo>
                    <a:pt x="2813063" y="6183"/>
                    <a:pt x="2811335" y="11648"/>
                    <a:pt x="2807877" y="17113"/>
                  </a:cubicBezTo>
                  <a:cubicBezTo>
                    <a:pt x="2799235" y="18935"/>
                    <a:pt x="2787136" y="20756"/>
                    <a:pt x="2778493" y="26221"/>
                  </a:cubicBezTo>
                  <a:cubicBezTo>
                    <a:pt x="2771579" y="29865"/>
                    <a:pt x="2768123" y="31686"/>
                    <a:pt x="2762937" y="28043"/>
                  </a:cubicBezTo>
                  <a:lnTo>
                    <a:pt x="2761208" y="29865"/>
                  </a:lnTo>
                  <a:cubicBezTo>
                    <a:pt x="2764665" y="33508"/>
                    <a:pt x="2766394" y="38973"/>
                    <a:pt x="2769851" y="42616"/>
                  </a:cubicBezTo>
                  <a:cubicBezTo>
                    <a:pt x="2764665" y="44438"/>
                    <a:pt x="2757751" y="48081"/>
                    <a:pt x="2754295" y="46259"/>
                  </a:cubicBezTo>
                  <a:cubicBezTo>
                    <a:pt x="2745652" y="44438"/>
                    <a:pt x="2742195" y="48081"/>
                    <a:pt x="2735281" y="51724"/>
                  </a:cubicBezTo>
                  <a:cubicBezTo>
                    <a:pt x="2728367" y="57189"/>
                    <a:pt x="2719725" y="60833"/>
                    <a:pt x="2712811" y="64476"/>
                  </a:cubicBezTo>
                  <a:cubicBezTo>
                    <a:pt x="2711082" y="64476"/>
                    <a:pt x="2709354" y="64476"/>
                    <a:pt x="2707625" y="62654"/>
                  </a:cubicBezTo>
                  <a:cubicBezTo>
                    <a:pt x="2705897" y="62654"/>
                    <a:pt x="2704168" y="60833"/>
                    <a:pt x="2704168" y="60833"/>
                  </a:cubicBezTo>
                  <a:cubicBezTo>
                    <a:pt x="2695526" y="64476"/>
                    <a:pt x="2686883" y="68119"/>
                    <a:pt x="2678241" y="64476"/>
                  </a:cubicBezTo>
                  <a:cubicBezTo>
                    <a:pt x="2676512" y="64476"/>
                    <a:pt x="2676512" y="66298"/>
                    <a:pt x="2674784" y="66298"/>
                  </a:cubicBezTo>
                  <a:cubicBezTo>
                    <a:pt x="2664413" y="69941"/>
                    <a:pt x="2657499" y="82692"/>
                    <a:pt x="2643671" y="82692"/>
                  </a:cubicBezTo>
                  <a:cubicBezTo>
                    <a:pt x="2633300" y="82692"/>
                    <a:pt x="2622929" y="91801"/>
                    <a:pt x="2612558" y="91801"/>
                  </a:cubicBezTo>
                  <a:cubicBezTo>
                    <a:pt x="2600459" y="93622"/>
                    <a:pt x="2590088" y="97266"/>
                    <a:pt x="2579717" y="102730"/>
                  </a:cubicBezTo>
                  <a:cubicBezTo>
                    <a:pt x="2576260" y="104552"/>
                    <a:pt x="2572803" y="104552"/>
                    <a:pt x="2571074" y="104552"/>
                  </a:cubicBezTo>
                  <a:cubicBezTo>
                    <a:pt x="2562432" y="100909"/>
                    <a:pt x="2557247" y="106374"/>
                    <a:pt x="2553790" y="111839"/>
                  </a:cubicBezTo>
                  <a:cubicBezTo>
                    <a:pt x="2545147" y="124590"/>
                    <a:pt x="2531319" y="128234"/>
                    <a:pt x="2519220" y="131877"/>
                  </a:cubicBezTo>
                  <a:cubicBezTo>
                    <a:pt x="2503664" y="135520"/>
                    <a:pt x="2488107" y="137342"/>
                    <a:pt x="2472551" y="139163"/>
                  </a:cubicBezTo>
                  <a:cubicBezTo>
                    <a:pt x="2470822" y="139163"/>
                    <a:pt x="2469094" y="144628"/>
                    <a:pt x="2465637" y="146450"/>
                  </a:cubicBezTo>
                  <a:cubicBezTo>
                    <a:pt x="2463908" y="146450"/>
                    <a:pt x="2462180" y="144628"/>
                    <a:pt x="2462180" y="144628"/>
                  </a:cubicBezTo>
                  <a:cubicBezTo>
                    <a:pt x="2453537" y="155558"/>
                    <a:pt x="2448352" y="171953"/>
                    <a:pt x="2431067" y="170131"/>
                  </a:cubicBezTo>
                  <a:lnTo>
                    <a:pt x="2429339" y="170131"/>
                  </a:lnTo>
                  <a:cubicBezTo>
                    <a:pt x="2415511" y="179240"/>
                    <a:pt x="2401683" y="175596"/>
                    <a:pt x="2389583" y="171953"/>
                  </a:cubicBezTo>
                  <a:cubicBezTo>
                    <a:pt x="2386126" y="171953"/>
                    <a:pt x="2380941" y="168310"/>
                    <a:pt x="2379212" y="164666"/>
                  </a:cubicBezTo>
                  <a:cubicBezTo>
                    <a:pt x="2374027" y="153737"/>
                    <a:pt x="2360199" y="150093"/>
                    <a:pt x="2349828" y="153737"/>
                  </a:cubicBezTo>
                  <a:cubicBezTo>
                    <a:pt x="2341185" y="157380"/>
                    <a:pt x="2332543" y="159201"/>
                    <a:pt x="2323901" y="162845"/>
                  </a:cubicBezTo>
                  <a:cubicBezTo>
                    <a:pt x="2310073" y="166488"/>
                    <a:pt x="2297973" y="168310"/>
                    <a:pt x="2284146" y="161023"/>
                  </a:cubicBezTo>
                  <a:cubicBezTo>
                    <a:pt x="2270318" y="153737"/>
                    <a:pt x="2259947" y="159201"/>
                    <a:pt x="2253033" y="175596"/>
                  </a:cubicBezTo>
                  <a:cubicBezTo>
                    <a:pt x="2247847" y="186526"/>
                    <a:pt x="2234019" y="188348"/>
                    <a:pt x="2225377" y="179240"/>
                  </a:cubicBezTo>
                  <a:cubicBezTo>
                    <a:pt x="2220191" y="173775"/>
                    <a:pt x="2216734" y="175596"/>
                    <a:pt x="2211549" y="179240"/>
                  </a:cubicBezTo>
                  <a:lnTo>
                    <a:pt x="2201178" y="190169"/>
                  </a:lnTo>
                  <a:cubicBezTo>
                    <a:pt x="2199450" y="191991"/>
                    <a:pt x="2195993" y="191991"/>
                    <a:pt x="2194264" y="191991"/>
                  </a:cubicBezTo>
                  <a:lnTo>
                    <a:pt x="2183893" y="191991"/>
                  </a:lnTo>
                  <a:cubicBezTo>
                    <a:pt x="2176979" y="191991"/>
                    <a:pt x="2170065" y="190169"/>
                    <a:pt x="2163151" y="188348"/>
                  </a:cubicBezTo>
                  <a:cubicBezTo>
                    <a:pt x="2154509" y="186526"/>
                    <a:pt x="2147595" y="181061"/>
                    <a:pt x="2138952" y="179240"/>
                  </a:cubicBezTo>
                  <a:cubicBezTo>
                    <a:pt x="2125124" y="177418"/>
                    <a:pt x="2121667" y="164666"/>
                    <a:pt x="2116482" y="155558"/>
                  </a:cubicBezTo>
                  <a:cubicBezTo>
                    <a:pt x="2113025" y="150093"/>
                    <a:pt x="2106111" y="142807"/>
                    <a:pt x="2099197" y="144628"/>
                  </a:cubicBezTo>
                  <a:cubicBezTo>
                    <a:pt x="2092283" y="148272"/>
                    <a:pt x="2085369" y="144628"/>
                    <a:pt x="2080184" y="142807"/>
                  </a:cubicBezTo>
                  <a:cubicBezTo>
                    <a:pt x="2078455" y="142807"/>
                    <a:pt x="2074998" y="140985"/>
                    <a:pt x="2073270" y="140985"/>
                  </a:cubicBezTo>
                  <a:cubicBezTo>
                    <a:pt x="2061170" y="137342"/>
                    <a:pt x="2052528" y="144628"/>
                    <a:pt x="2043885" y="153737"/>
                  </a:cubicBezTo>
                  <a:lnTo>
                    <a:pt x="2036972" y="161023"/>
                  </a:lnTo>
                  <a:cubicBezTo>
                    <a:pt x="2035243" y="162845"/>
                    <a:pt x="2035243" y="166488"/>
                    <a:pt x="2033514" y="168310"/>
                  </a:cubicBezTo>
                  <a:cubicBezTo>
                    <a:pt x="2023144" y="177418"/>
                    <a:pt x="2012773" y="173775"/>
                    <a:pt x="2000673" y="168310"/>
                  </a:cubicBezTo>
                  <a:cubicBezTo>
                    <a:pt x="1990302" y="162845"/>
                    <a:pt x="1978203" y="168310"/>
                    <a:pt x="1974746" y="179240"/>
                  </a:cubicBezTo>
                  <a:cubicBezTo>
                    <a:pt x="1973017" y="186526"/>
                    <a:pt x="1971289" y="191991"/>
                    <a:pt x="1962647" y="195634"/>
                  </a:cubicBezTo>
                  <a:cubicBezTo>
                    <a:pt x="1954004" y="201099"/>
                    <a:pt x="1943633" y="204743"/>
                    <a:pt x="1941905" y="217494"/>
                  </a:cubicBezTo>
                  <a:cubicBezTo>
                    <a:pt x="1941905" y="219316"/>
                    <a:pt x="1940176" y="221137"/>
                    <a:pt x="1938448" y="221137"/>
                  </a:cubicBezTo>
                  <a:cubicBezTo>
                    <a:pt x="1933262" y="222959"/>
                    <a:pt x="1929805" y="224781"/>
                    <a:pt x="1924620" y="226602"/>
                  </a:cubicBezTo>
                  <a:lnTo>
                    <a:pt x="1909063" y="226602"/>
                  </a:lnTo>
                  <a:cubicBezTo>
                    <a:pt x="1898692" y="224781"/>
                    <a:pt x="1888321" y="221137"/>
                    <a:pt x="1877951" y="219316"/>
                  </a:cubicBezTo>
                  <a:cubicBezTo>
                    <a:pt x="1865851" y="217494"/>
                    <a:pt x="1855480" y="224781"/>
                    <a:pt x="1843381" y="226602"/>
                  </a:cubicBezTo>
                  <a:lnTo>
                    <a:pt x="1841652" y="228424"/>
                  </a:lnTo>
                  <a:cubicBezTo>
                    <a:pt x="1838195" y="233889"/>
                    <a:pt x="1833010" y="232067"/>
                    <a:pt x="1829553" y="228424"/>
                  </a:cubicBezTo>
                  <a:cubicBezTo>
                    <a:pt x="1822639" y="221137"/>
                    <a:pt x="1810539" y="219316"/>
                    <a:pt x="1801897" y="222959"/>
                  </a:cubicBezTo>
                  <a:cubicBezTo>
                    <a:pt x="1791526" y="228424"/>
                    <a:pt x="1781155" y="232067"/>
                    <a:pt x="1770784" y="235711"/>
                  </a:cubicBezTo>
                  <a:cubicBezTo>
                    <a:pt x="1767327" y="235711"/>
                    <a:pt x="1763870" y="233889"/>
                    <a:pt x="1762142" y="233889"/>
                  </a:cubicBezTo>
                  <a:cubicBezTo>
                    <a:pt x="1758685" y="233889"/>
                    <a:pt x="1753499" y="232067"/>
                    <a:pt x="1751771" y="233889"/>
                  </a:cubicBezTo>
                  <a:cubicBezTo>
                    <a:pt x="1737943" y="244819"/>
                    <a:pt x="1724115" y="241176"/>
                    <a:pt x="1712016" y="233889"/>
                  </a:cubicBezTo>
                  <a:cubicBezTo>
                    <a:pt x="1705102" y="230246"/>
                    <a:pt x="1694731" y="226602"/>
                    <a:pt x="1691274" y="215673"/>
                  </a:cubicBezTo>
                  <a:cubicBezTo>
                    <a:pt x="1689545" y="208386"/>
                    <a:pt x="1682631" y="201099"/>
                    <a:pt x="1677446" y="195634"/>
                  </a:cubicBezTo>
                  <a:cubicBezTo>
                    <a:pt x="1668803" y="186526"/>
                    <a:pt x="1660161" y="173775"/>
                    <a:pt x="1644604" y="173775"/>
                  </a:cubicBezTo>
                  <a:cubicBezTo>
                    <a:pt x="1641148" y="173775"/>
                    <a:pt x="1637690" y="166488"/>
                    <a:pt x="1635962" y="168310"/>
                  </a:cubicBezTo>
                  <a:cubicBezTo>
                    <a:pt x="1629048" y="170131"/>
                    <a:pt x="1629048" y="166488"/>
                    <a:pt x="1625591" y="162845"/>
                  </a:cubicBezTo>
                  <a:cubicBezTo>
                    <a:pt x="1622134" y="159201"/>
                    <a:pt x="1616949" y="155558"/>
                    <a:pt x="1613492" y="150093"/>
                  </a:cubicBezTo>
                  <a:cubicBezTo>
                    <a:pt x="1608306" y="142807"/>
                    <a:pt x="1603121" y="133698"/>
                    <a:pt x="1597935" y="126412"/>
                  </a:cubicBezTo>
                  <a:cubicBezTo>
                    <a:pt x="1592750" y="119125"/>
                    <a:pt x="1589293" y="110017"/>
                    <a:pt x="1584107" y="102730"/>
                  </a:cubicBezTo>
                  <a:cubicBezTo>
                    <a:pt x="1582379" y="100909"/>
                    <a:pt x="1577193" y="99087"/>
                    <a:pt x="1575465" y="100909"/>
                  </a:cubicBezTo>
                  <a:lnTo>
                    <a:pt x="1554723" y="111839"/>
                  </a:lnTo>
                  <a:cubicBezTo>
                    <a:pt x="1551266" y="113660"/>
                    <a:pt x="1549538" y="117304"/>
                    <a:pt x="1547809" y="120947"/>
                  </a:cubicBezTo>
                  <a:lnTo>
                    <a:pt x="1546081" y="119125"/>
                  </a:lnTo>
                  <a:cubicBezTo>
                    <a:pt x="1547809" y="113660"/>
                    <a:pt x="1549538" y="108195"/>
                    <a:pt x="1551266" y="106374"/>
                  </a:cubicBezTo>
                  <a:lnTo>
                    <a:pt x="1530524" y="100909"/>
                  </a:lnTo>
                  <a:cubicBezTo>
                    <a:pt x="1525339" y="99087"/>
                    <a:pt x="1516696" y="99087"/>
                    <a:pt x="1513239" y="99087"/>
                  </a:cubicBezTo>
                  <a:lnTo>
                    <a:pt x="1485583" y="99087"/>
                  </a:lnTo>
                  <a:cubicBezTo>
                    <a:pt x="1475213" y="99087"/>
                    <a:pt x="1466570" y="97266"/>
                    <a:pt x="1456199" y="99087"/>
                  </a:cubicBezTo>
                  <a:cubicBezTo>
                    <a:pt x="1449285" y="100909"/>
                    <a:pt x="1444100" y="97266"/>
                    <a:pt x="1438914" y="93622"/>
                  </a:cubicBezTo>
                  <a:cubicBezTo>
                    <a:pt x="1425086" y="82692"/>
                    <a:pt x="1411258" y="69941"/>
                    <a:pt x="1392245" y="75406"/>
                  </a:cubicBezTo>
                  <a:cubicBezTo>
                    <a:pt x="1390517" y="75406"/>
                    <a:pt x="1387060" y="73584"/>
                    <a:pt x="1385331" y="71763"/>
                  </a:cubicBezTo>
                  <a:cubicBezTo>
                    <a:pt x="1380146" y="69941"/>
                    <a:pt x="1376689" y="66298"/>
                    <a:pt x="1369775" y="62654"/>
                  </a:cubicBezTo>
                  <a:cubicBezTo>
                    <a:pt x="1369775" y="68119"/>
                    <a:pt x="1369775" y="69941"/>
                    <a:pt x="1371503" y="73584"/>
                  </a:cubicBezTo>
                  <a:cubicBezTo>
                    <a:pt x="1368046" y="77227"/>
                    <a:pt x="1366318" y="75406"/>
                    <a:pt x="1364589" y="73584"/>
                  </a:cubicBezTo>
                  <a:cubicBezTo>
                    <a:pt x="1362861" y="75406"/>
                    <a:pt x="1361132" y="79049"/>
                    <a:pt x="1359404" y="79049"/>
                  </a:cubicBezTo>
                  <a:cubicBezTo>
                    <a:pt x="1350761" y="82692"/>
                    <a:pt x="1342119" y="84514"/>
                    <a:pt x="1333476" y="88157"/>
                  </a:cubicBezTo>
                  <a:cubicBezTo>
                    <a:pt x="1330020" y="89979"/>
                    <a:pt x="1326562" y="91801"/>
                    <a:pt x="1324834" y="93622"/>
                  </a:cubicBezTo>
                  <a:cubicBezTo>
                    <a:pt x="1317920" y="99087"/>
                    <a:pt x="1312735" y="108195"/>
                    <a:pt x="1300635" y="106374"/>
                  </a:cubicBezTo>
                  <a:cubicBezTo>
                    <a:pt x="1298907" y="106374"/>
                    <a:pt x="1295450" y="110017"/>
                    <a:pt x="1291993" y="110017"/>
                  </a:cubicBezTo>
                  <a:cubicBezTo>
                    <a:pt x="1288536" y="111839"/>
                    <a:pt x="1283350" y="111839"/>
                    <a:pt x="1279893" y="113660"/>
                  </a:cubicBezTo>
                  <a:lnTo>
                    <a:pt x="1276436" y="113660"/>
                  </a:lnTo>
                  <a:cubicBezTo>
                    <a:pt x="1266065" y="117304"/>
                    <a:pt x="1257423" y="120947"/>
                    <a:pt x="1247052" y="122769"/>
                  </a:cubicBezTo>
                  <a:lnTo>
                    <a:pt x="1240138" y="122769"/>
                  </a:lnTo>
                  <a:cubicBezTo>
                    <a:pt x="1231496" y="122769"/>
                    <a:pt x="1224582" y="120947"/>
                    <a:pt x="1215939" y="120947"/>
                  </a:cubicBezTo>
                  <a:cubicBezTo>
                    <a:pt x="1207297" y="120947"/>
                    <a:pt x="1198654" y="124590"/>
                    <a:pt x="1190012" y="124590"/>
                  </a:cubicBezTo>
                  <a:cubicBezTo>
                    <a:pt x="1179641" y="124590"/>
                    <a:pt x="1167541" y="124590"/>
                    <a:pt x="1158899" y="117304"/>
                  </a:cubicBezTo>
                  <a:cubicBezTo>
                    <a:pt x="1157171" y="115482"/>
                    <a:pt x="1151985" y="115482"/>
                    <a:pt x="1148528" y="117304"/>
                  </a:cubicBezTo>
                  <a:cubicBezTo>
                    <a:pt x="1136429" y="119125"/>
                    <a:pt x="1124329" y="120947"/>
                    <a:pt x="1113958" y="124590"/>
                  </a:cubicBezTo>
                  <a:cubicBezTo>
                    <a:pt x="1103587" y="128234"/>
                    <a:pt x="1098402" y="124590"/>
                    <a:pt x="1094945" y="115482"/>
                  </a:cubicBezTo>
                  <a:cubicBezTo>
                    <a:pt x="1093216" y="111839"/>
                    <a:pt x="1089759" y="108195"/>
                    <a:pt x="1086303" y="104552"/>
                  </a:cubicBezTo>
                  <a:cubicBezTo>
                    <a:pt x="1081117" y="100909"/>
                    <a:pt x="1075932" y="95444"/>
                    <a:pt x="1070746" y="95444"/>
                  </a:cubicBezTo>
                  <a:cubicBezTo>
                    <a:pt x="1058647" y="95444"/>
                    <a:pt x="1051733" y="88157"/>
                    <a:pt x="1043090" y="82692"/>
                  </a:cubicBezTo>
                  <a:cubicBezTo>
                    <a:pt x="1029262" y="73584"/>
                    <a:pt x="1017163" y="62654"/>
                    <a:pt x="999878" y="64476"/>
                  </a:cubicBezTo>
                  <a:lnTo>
                    <a:pt x="999878" y="55368"/>
                  </a:lnTo>
                  <a:cubicBezTo>
                    <a:pt x="1003335" y="55368"/>
                    <a:pt x="1006792" y="55368"/>
                    <a:pt x="1010249" y="53546"/>
                  </a:cubicBezTo>
                  <a:cubicBezTo>
                    <a:pt x="1005063" y="49903"/>
                    <a:pt x="1005063" y="44438"/>
                    <a:pt x="1001607" y="40795"/>
                  </a:cubicBezTo>
                  <a:cubicBezTo>
                    <a:pt x="994693" y="35330"/>
                    <a:pt x="987779" y="33508"/>
                    <a:pt x="980865" y="29865"/>
                  </a:cubicBezTo>
                  <a:cubicBezTo>
                    <a:pt x="975679" y="28043"/>
                    <a:pt x="968765" y="28043"/>
                    <a:pt x="972222" y="37151"/>
                  </a:cubicBezTo>
                  <a:cubicBezTo>
                    <a:pt x="963580" y="38973"/>
                    <a:pt x="956666" y="38973"/>
                    <a:pt x="953209" y="42616"/>
                  </a:cubicBezTo>
                  <a:cubicBezTo>
                    <a:pt x="946295" y="48081"/>
                    <a:pt x="939381" y="44438"/>
                    <a:pt x="934196" y="40795"/>
                  </a:cubicBezTo>
                  <a:cubicBezTo>
                    <a:pt x="930738" y="38973"/>
                    <a:pt x="927282" y="37151"/>
                    <a:pt x="923825" y="38973"/>
                  </a:cubicBezTo>
                  <a:cubicBezTo>
                    <a:pt x="903083" y="49903"/>
                    <a:pt x="882341" y="44438"/>
                    <a:pt x="861599" y="44438"/>
                  </a:cubicBezTo>
                  <a:cubicBezTo>
                    <a:pt x="858142" y="44438"/>
                    <a:pt x="854685" y="42616"/>
                    <a:pt x="849500" y="42616"/>
                  </a:cubicBezTo>
                  <a:cubicBezTo>
                    <a:pt x="842586" y="40795"/>
                    <a:pt x="837400" y="37151"/>
                    <a:pt x="830486" y="35330"/>
                  </a:cubicBezTo>
                  <a:cubicBezTo>
                    <a:pt x="823572" y="33508"/>
                    <a:pt x="814930" y="31686"/>
                    <a:pt x="808016" y="29865"/>
                  </a:cubicBezTo>
                  <a:lnTo>
                    <a:pt x="802830" y="29865"/>
                  </a:lnTo>
                  <a:cubicBezTo>
                    <a:pt x="790731" y="29865"/>
                    <a:pt x="778631" y="31686"/>
                    <a:pt x="768261" y="31686"/>
                  </a:cubicBezTo>
                  <a:cubicBezTo>
                    <a:pt x="759618" y="31686"/>
                    <a:pt x="750976" y="28043"/>
                    <a:pt x="740605" y="26221"/>
                  </a:cubicBezTo>
                  <a:cubicBezTo>
                    <a:pt x="738876" y="11648"/>
                    <a:pt x="725048" y="15292"/>
                    <a:pt x="716406" y="8005"/>
                  </a:cubicBezTo>
                  <a:cubicBezTo>
                    <a:pt x="714677" y="6183"/>
                    <a:pt x="711220" y="8005"/>
                    <a:pt x="709492" y="8005"/>
                  </a:cubicBezTo>
                  <a:cubicBezTo>
                    <a:pt x="699121" y="6183"/>
                    <a:pt x="692207" y="11648"/>
                    <a:pt x="688750" y="20756"/>
                  </a:cubicBezTo>
                  <a:cubicBezTo>
                    <a:pt x="683565" y="29865"/>
                    <a:pt x="669737" y="33508"/>
                    <a:pt x="674922" y="48081"/>
                  </a:cubicBezTo>
                  <a:cubicBezTo>
                    <a:pt x="676651" y="49903"/>
                    <a:pt x="680108" y="51724"/>
                    <a:pt x="681836" y="55368"/>
                  </a:cubicBezTo>
                  <a:cubicBezTo>
                    <a:pt x="681836" y="60833"/>
                    <a:pt x="680108" y="64476"/>
                    <a:pt x="674922" y="62654"/>
                  </a:cubicBezTo>
                  <a:cubicBezTo>
                    <a:pt x="673194" y="62654"/>
                    <a:pt x="671465" y="66298"/>
                    <a:pt x="669737" y="68119"/>
                  </a:cubicBezTo>
                  <a:cubicBezTo>
                    <a:pt x="668008" y="69941"/>
                    <a:pt x="668008" y="73584"/>
                    <a:pt x="666280" y="73584"/>
                  </a:cubicBezTo>
                  <a:cubicBezTo>
                    <a:pt x="655909" y="77227"/>
                    <a:pt x="648995" y="86336"/>
                    <a:pt x="636895" y="84514"/>
                  </a:cubicBezTo>
                  <a:lnTo>
                    <a:pt x="633438" y="84514"/>
                  </a:lnTo>
                  <a:cubicBezTo>
                    <a:pt x="623067" y="93622"/>
                    <a:pt x="612697" y="91801"/>
                    <a:pt x="600597" y="89979"/>
                  </a:cubicBezTo>
                  <a:cubicBezTo>
                    <a:pt x="595412" y="88157"/>
                    <a:pt x="588498" y="89979"/>
                    <a:pt x="581584" y="89979"/>
                  </a:cubicBezTo>
                  <a:cubicBezTo>
                    <a:pt x="576398" y="89979"/>
                    <a:pt x="571213" y="89979"/>
                    <a:pt x="566027" y="86336"/>
                  </a:cubicBezTo>
                  <a:cubicBezTo>
                    <a:pt x="559113" y="82692"/>
                    <a:pt x="552199" y="77227"/>
                    <a:pt x="545285" y="73584"/>
                  </a:cubicBezTo>
                  <a:cubicBezTo>
                    <a:pt x="538371" y="69941"/>
                    <a:pt x="529729" y="69941"/>
                    <a:pt x="529729" y="57189"/>
                  </a:cubicBezTo>
                  <a:cubicBezTo>
                    <a:pt x="529729" y="55368"/>
                    <a:pt x="526272" y="53546"/>
                    <a:pt x="526272" y="51724"/>
                  </a:cubicBezTo>
                  <a:cubicBezTo>
                    <a:pt x="514173" y="62654"/>
                    <a:pt x="503802" y="71763"/>
                    <a:pt x="493431" y="80871"/>
                  </a:cubicBezTo>
                  <a:cubicBezTo>
                    <a:pt x="488245" y="86336"/>
                    <a:pt x="481331" y="93622"/>
                    <a:pt x="484788" y="102730"/>
                  </a:cubicBezTo>
                  <a:cubicBezTo>
                    <a:pt x="484788" y="104552"/>
                    <a:pt x="483060" y="106374"/>
                    <a:pt x="483060" y="108195"/>
                  </a:cubicBezTo>
                  <a:cubicBezTo>
                    <a:pt x="481331" y="111839"/>
                    <a:pt x="479603" y="115482"/>
                    <a:pt x="476146" y="117304"/>
                  </a:cubicBezTo>
                  <a:cubicBezTo>
                    <a:pt x="472689" y="122769"/>
                    <a:pt x="469232" y="128234"/>
                    <a:pt x="465775" y="135520"/>
                  </a:cubicBezTo>
                  <a:lnTo>
                    <a:pt x="455404" y="146450"/>
                  </a:lnTo>
                  <a:cubicBezTo>
                    <a:pt x="451947" y="151915"/>
                    <a:pt x="448490" y="157380"/>
                    <a:pt x="443305" y="161023"/>
                  </a:cubicBezTo>
                  <a:cubicBezTo>
                    <a:pt x="431205" y="171953"/>
                    <a:pt x="419106" y="182883"/>
                    <a:pt x="405278" y="193813"/>
                  </a:cubicBezTo>
                  <a:cubicBezTo>
                    <a:pt x="398364" y="201099"/>
                    <a:pt x="389721" y="206564"/>
                    <a:pt x="382807" y="213851"/>
                  </a:cubicBezTo>
                  <a:cubicBezTo>
                    <a:pt x="370708" y="224781"/>
                    <a:pt x="356880" y="233889"/>
                    <a:pt x="349966" y="250284"/>
                  </a:cubicBezTo>
                  <a:cubicBezTo>
                    <a:pt x="349966" y="252105"/>
                    <a:pt x="346509" y="253927"/>
                    <a:pt x="344781" y="255749"/>
                  </a:cubicBezTo>
                  <a:cubicBezTo>
                    <a:pt x="336138" y="263035"/>
                    <a:pt x="322310" y="263035"/>
                    <a:pt x="322310" y="277608"/>
                  </a:cubicBezTo>
                  <a:cubicBezTo>
                    <a:pt x="308482" y="277608"/>
                    <a:pt x="301569" y="288538"/>
                    <a:pt x="294655" y="297647"/>
                  </a:cubicBezTo>
                  <a:cubicBezTo>
                    <a:pt x="289469" y="304933"/>
                    <a:pt x="284284" y="314041"/>
                    <a:pt x="277370" y="319506"/>
                  </a:cubicBezTo>
                  <a:cubicBezTo>
                    <a:pt x="270456" y="323150"/>
                    <a:pt x="261813" y="321328"/>
                    <a:pt x="253171" y="321328"/>
                  </a:cubicBezTo>
                  <a:cubicBezTo>
                    <a:pt x="249714" y="321328"/>
                    <a:pt x="246257" y="321328"/>
                    <a:pt x="246257" y="323150"/>
                  </a:cubicBezTo>
                  <a:cubicBezTo>
                    <a:pt x="239343" y="330436"/>
                    <a:pt x="230700" y="335901"/>
                    <a:pt x="225515" y="345009"/>
                  </a:cubicBezTo>
                  <a:cubicBezTo>
                    <a:pt x="220330" y="354118"/>
                    <a:pt x="215144" y="359582"/>
                    <a:pt x="206502" y="361404"/>
                  </a:cubicBezTo>
                  <a:cubicBezTo>
                    <a:pt x="197859" y="363226"/>
                    <a:pt x="189217" y="372334"/>
                    <a:pt x="177117" y="366869"/>
                  </a:cubicBezTo>
                  <a:cubicBezTo>
                    <a:pt x="166746" y="363226"/>
                    <a:pt x="154647" y="366869"/>
                    <a:pt x="147733" y="359582"/>
                  </a:cubicBezTo>
                  <a:cubicBezTo>
                    <a:pt x="133905" y="361404"/>
                    <a:pt x="123534" y="365047"/>
                    <a:pt x="111435" y="366869"/>
                  </a:cubicBezTo>
                  <a:cubicBezTo>
                    <a:pt x="97607" y="370512"/>
                    <a:pt x="82050" y="368691"/>
                    <a:pt x="69951" y="379621"/>
                  </a:cubicBezTo>
                  <a:cubicBezTo>
                    <a:pt x="59580" y="388729"/>
                    <a:pt x="50938" y="397837"/>
                    <a:pt x="35381" y="396015"/>
                  </a:cubicBezTo>
                  <a:cubicBezTo>
                    <a:pt x="37110" y="406945"/>
                    <a:pt x="38838" y="416054"/>
                    <a:pt x="40567" y="426983"/>
                  </a:cubicBezTo>
                  <a:cubicBezTo>
                    <a:pt x="44024" y="456130"/>
                    <a:pt x="47481" y="485276"/>
                    <a:pt x="49209" y="514422"/>
                  </a:cubicBezTo>
                  <a:cubicBezTo>
                    <a:pt x="54395" y="550855"/>
                    <a:pt x="56123" y="585467"/>
                    <a:pt x="52666" y="620078"/>
                  </a:cubicBezTo>
                  <a:cubicBezTo>
                    <a:pt x="49209" y="669262"/>
                    <a:pt x="33653" y="2352462"/>
                    <a:pt x="18096" y="2398004"/>
                  </a:cubicBezTo>
                  <a:lnTo>
                    <a:pt x="2540" y="2436258"/>
                  </a:lnTo>
                  <a:cubicBezTo>
                    <a:pt x="0" y="2445366"/>
                    <a:pt x="4268" y="2450831"/>
                    <a:pt x="12911" y="2452653"/>
                  </a:cubicBezTo>
                  <a:cubicBezTo>
                    <a:pt x="23282" y="2454475"/>
                    <a:pt x="26739" y="2461761"/>
                    <a:pt x="30196" y="2470870"/>
                  </a:cubicBezTo>
                  <a:cubicBezTo>
                    <a:pt x="33653" y="2485443"/>
                    <a:pt x="28467" y="2500016"/>
                    <a:pt x="35381" y="2514589"/>
                  </a:cubicBezTo>
                  <a:cubicBezTo>
                    <a:pt x="38838" y="2521876"/>
                    <a:pt x="35381" y="2534627"/>
                    <a:pt x="33653" y="2545557"/>
                  </a:cubicBezTo>
                  <a:cubicBezTo>
                    <a:pt x="31924" y="2560130"/>
                    <a:pt x="35381" y="2574703"/>
                    <a:pt x="40567" y="2587455"/>
                  </a:cubicBezTo>
                  <a:cubicBezTo>
                    <a:pt x="52666" y="2609315"/>
                    <a:pt x="54395" y="2634818"/>
                    <a:pt x="54395" y="2658499"/>
                  </a:cubicBezTo>
                  <a:cubicBezTo>
                    <a:pt x="54395" y="2663964"/>
                    <a:pt x="56123" y="2669429"/>
                    <a:pt x="57852" y="2673072"/>
                  </a:cubicBezTo>
                  <a:cubicBezTo>
                    <a:pt x="61309" y="2676716"/>
                    <a:pt x="68222" y="2680359"/>
                    <a:pt x="75136" y="2682181"/>
                  </a:cubicBezTo>
                  <a:lnTo>
                    <a:pt x="116620" y="2704040"/>
                  </a:lnTo>
                  <a:cubicBezTo>
                    <a:pt x="135634" y="2714970"/>
                    <a:pt x="151190" y="2713148"/>
                    <a:pt x="168475" y="2700397"/>
                  </a:cubicBezTo>
                  <a:cubicBezTo>
                    <a:pt x="170203" y="2698575"/>
                    <a:pt x="175389" y="2696753"/>
                    <a:pt x="177117" y="2696753"/>
                  </a:cubicBezTo>
                  <a:cubicBezTo>
                    <a:pt x="189217" y="2698575"/>
                    <a:pt x="201316" y="2698575"/>
                    <a:pt x="211687" y="2709505"/>
                  </a:cubicBezTo>
                  <a:cubicBezTo>
                    <a:pt x="223786" y="2720435"/>
                    <a:pt x="241071" y="2727722"/>
                    <a:pt x="254899" y="2736830"/>
                  </a:cubicBezTo>
                  <a:cubicBezTo>
                    <a:pt x="263542" y="2742294"/>
                    <a:pt x="273913" y="2749581"/>
                    <a:pt x="279098" y="2756868"/>
                  </a:cubicBezTo>
                  <a:cubicBezTo>
                    <a:pt x="282555" y="2760511"/>
                    <a:pt x="286012" y="2764155"/>
                    <a:pt x="289469" y="2765976"/>
                  </a:cubicBezTo>
                  <a:cubicBezTo>
                    <a:pt x="308482" y="2773263"/>
                    <a:pt x="318853" y="2791479"/>
                    <a:pt x="330953" y="2806052"/>
                  </a:cubicBezTo>
                  <a:cubicBezTo>
                    <a:pt x="341324" y="2818804"/>
                    <a:pt x="355152" y="2826090"/>
                    <a:pt x="370708" y="2827912"/>
                  </a:cubicBezTo>
                  <a:cubicBezTo>
                    <a:pt x="387993" y="2831555"/>
                    <a:pt x="405278" y="2833377"/>
                    <a:pt x="422563" y="2837020"/>
                  </a:cubicBezTo>
                  <a:cubicBezTo>
                    <a:pt x="429477" y="2838842"/>
                    <a:pt x="438119" y="2840663"/>
                    <a:pt x="445033" y="2844307"/>
                  </a:cubicBezTo>
                  <a:cubicBezTo>
                    <a:pt x="453675" y="2847950"/>
                    <a:pt x="462318" y="2847950"/>
                    <a:pt x="469232" y="2853415"/>
                  </a:cubicBezTo>
                  <a:cubicBezTo>
                    <a:pt x="479603" y="2862523"/>
                    <a:pt x="489974" y="2867988"/>
                    <a:pt x="503802" y="2864345"/>
                  </a:cubicBezTo>
                  <a:cubicBezTo>
                    <a:pt x="508987" y="2862523"/>
                    <a:pt x="515901" y="2866167"/>
                    <a:pt x="521087" y="2867988"/>
                  </a:cubicBezTo>
                  <a:cubicBezTo>
                    <a:pt x="522815" y="2867988"/>
                    <a:pt x="524544" y="2869810"/>
                    <a:pt x="526272" y="2869810"/>
                  </a:cubicBezTo>
                  <a:cubicBezTo>
                    <a:pt x="545285" y="2871632"/>
                    <a:pt x="562570" y="2867988"/>
                    <a:pt x="579855" y="2864345"/>
                  </a:cubicBezTo>
                  <a:cubicBezTo>
                    <a:pt x="586769" y="2862523"/>
                    <a:pt x="593683" y="2860701"/>
                    <a:pt x="600597" y="2857058"/>
                  </a:cubicBezTo>
                  <a:cubicBezTo>
                    <a:pt x="619610" y="2847950"/>
                    <a:pt x="638624" y="2838842"/>
                    <a:pt x="655909" y="2827912"/>
                  </a:cubicBezTo>
                  <a:cubicBezTo>
                    <a:pt x="668008" y="2820625"/>
                    <a:pt x="680108" y="2813339"/>
                    <a:pt x="693935" y="2820625"/>
                  </a:cubicBezTo>
                  <a:lnTo>
                    <a:pt x="700849" y="2820625"/>
                  </a:lnTo>
                  <a:cubicBezTo>
                    <a:pt x="712949" y="2820625"/>
                    <a:pt x="725048" y="2818804"/>
                    <a:pt x="735419" y="2816982"/>
                  </a:cubicBezTo>
                  <a:cubicBezTo>
                    <a:pt x="737148" y="2816982"/>
                    <a:pt x="740605" y="2816982"/>
                    <a:pt x="740605" y="2815160"/>
                  </a:cubicBezTo>
                  <a:cubicBezTo>
                    <a:pt x="745790" y="2807874"/>
                    <a:pt x="754433" y="2807874"/>
                    <a:pt x="763075" y="2806052"/>
                  </a:cubicBezTo>
                  <a:cubicBezTo>
                    <a:pt x="776903" y="2804231"/>
                    <a:pt x="790731" y="2804231"/>
                    <a:pt x="801102" y="2795122"/>
                  </a:cubicBezTo>
                  <a:cubicBezTo>
                    <a:pt x="811473" y="2787836"/>
                    <a:pt x="821844" y="2786014"/>
                    <a:pt x="833943" y="2784192"/>
                  </a:cubicBezTo>
                  <a:cubicBezTo>
                    <a:pt x="835672" y="2784192"/>
                    <a:pt x="839129" y="2782371"/>
                    <a:pt x="840857" y="2782371"/>
                  </a:cubicBezTo>
                  <a:cubicBezTo>
                    <a:pt x="849500" y="2780549"/>
                    <a:pt x="858142" y="2775084"/>
                    <a:pt x="865056" y="2776906"/>
                  </a:cubicBezTo>
                  <a:cubicBezTo>
                    <a:pt x="880612" y="2780549"/>
                    <a:pt x="887526" y="2775084"/>
                    <a:pt x="897897" y="2760511"/>
                  </a:cubicBezTo>
                  <a:cubicBezTo>
                    <a:pt x="899626" y="2756868"/>
                    <a:pt x="904811" y="2755046"/>
                    <a:pt x="908268" y="2753224"/>
                  </a:cubicBezTo>
                  <a:cubicBezTo>
                    <a:pt x="916911" y="2751403"/>
                    <a:pt x="925553" y="2753224"/>
                    <a:pt x="934196" y="2751403"/>
                  </a:cubicBezTo>
                  <a:cubicBezTo>
                    <a:pt x="939381" y="2751403"/>
                    <a:pt x="944566" y="2745938"/>
                    <a:pt x="948023" y="2745938"/>
                  </a:cubicBezTo>
                  <a:cubicBezTo>
                    <a:pt x="961851" y="2747759"/>
                    <a:pt x="977408" y="2742294"/>
                    <a:pt x="989507" y="2751403"/>
                  </a:cubicBezTo>
                  <a:cubicBezTo>
                    <a:pt x="991236" y="2753224"/>
                    <a:pt x="994693" y="2753224"/>
                    <a:pt x="998150" y="2753224"/>
                  </a:cubicBezTo>
                  <a:cubicBezTo>
                    <a:pt x="1020620" y="2755046"/>
                    <a:pt x="1039633" y="2762333"/>
                    <a:pt x="1055190" y="2776906"/>
                  </a:cubicBezTo>
                  <a:cubicBezTo>
                    <a:pt x="1060375" y="2782371"/>
                    <a:pt x="1067289" y="2786014"/>
                    <a:pt x="1072475" y="2789657"/>
                  </a:cubicBezTo>
                  <a:cubicBezTo>
                    <a:pt x="1077660" y="2793301"/>
                    <a:pt x="1084574" y="2793301"/>
                    <a:pt x="1089759" y="2795122"/>
                  </a:cubicBezTo>
                  <a:cubicBezTo>
                    <a:pt x="1094945" y="2796944"/>
                    <a:pt x="1098402" y="2798766"/>
                    <a:pt x="1103587" y="2798766"/>
                  </a:cubicBezTo>
                  <a:cubicBezTo>
                    <a:pt x="1112230" y="2798766"/>
                    <a:pt x="1119144" y="2802409"/>
                    <a:pt x="1124329" y="2809696"/>
                  </a:cubicBezTo>
                  <a:cubicBezTo>
                    <a:pt x="1126058" y="2811517"/>
                    <a:pt x="1127786" y="2813339"/>
                    <a:pt x="1129515" y="2816982"/>
                  </a:cubicBezTo>
                  <a:cubicBezTo>
                    <a:pt x="1127786" y="2822447"/>
                    <a:pt x="1138157" y="2837020"/>
                    <a:pt x="1145071" y="2837020"/>
                  </a:cubicBezTo>
                  <a:cubicBezTo>
                    <a:pt x="1157171" y="2837020"/>
                    <a:pt x="1169270" y="2840663"/>
                    <a:pt x="1179641" y="2849772"/>
                  </a:cubicBezTo>
                  <a:cubicBezTo>
                    <a:pt x="1181369" y="2851593"/>
                    <a:pt x="1184826" y="2851593"/>
                    <a:pt x="1188283" y="2849772"/>
                  </a:cubicBezTo>
                  <a:cubicBezTo>
                    <a:pt x="1193469" y="2847950"/>
                    <a:pt x="1196926" y="2847950"/>
                    <a:pt x="1200383" y="2853415"/>
                  </a:cubicBezTo>
                  <a:cubicBezTo>
                    <a:pt x="1202111" y="2855237"/>
                    <a:pt x="1209025" y="2855237"/>
                    <a:pt x="1212482" y="2855237"/>
                  </a:cubicBezTo>
                  <a:cubicBezTo>
                    <a:pt x="1221125" y="2855237"/>
                    <a:pt x="1231496" y="2853415"/>
                    <a:pt x="1240138" y="2855237"/>
                  </a:cubicBezTo>
                  <a:cubicBezTo>
                    <a:pt x="1255694" y="2857058"/>
                    <a:pt x="1269522" y="2858880"/>
                    <a:pt x="1285079" y="2862523"/>
                  </a:cubicBezTo>
                  <a:cubicBezTo>
                    <a:pt x="1288536" y="2862523"/>
                    <a:pt x="1291993" y="2864345"/>
                    <a:pt x="1293721" y="2866167"/>
                  </a:cubicBezTo>
                  <a:cubicBezTo>
                    <a:pt x="1297178" y="2875275"/>
                    <a:pt x="1305821" y="2875275"/>
                    <a:pt x="1311006" y="2877097"/>
                  </a:cubicBezTo>
                  <a:cubicBezTo>
                    <a:pt x="1316192" y="2878918"/>
                    <a:pt x="1323106" y="2880740"/>
                    <a:pt x="1326562" y="2880740"/>
                  </a:cubicBezTo>
                  <a:cubicBezTo>
                    <a:pt x="1328291" y="2878918"/>
                    <a:pt x="1331748" y="2877097"/>
                    <a:pt x="1335205" y="2873453"/>
                  </a:cubicBezTo>
                  <a:cubicBezTo>
                    <a:pt x="1328291" y="2873453"/>
                    <a:pt x="1324834" y="2875275"/>
                    <a:pt x="1321377" y="2875275"/>
                  </a:cubicBezTo>
                  <a:cubicBezTo>
                    <a:pt x="1328291" y="2866167"/>
                    <a:pt x="1335205" y="2864345"/>
                    <a:pt x="1343847" y="2869810"/>
                  </a:cubicBezTo>
                  <a:cubicBezTo>
                    <a:pt x="1354218" y="2878918"/>
                    <a:pt x="1362861" y="2878918"/>
                    <a:pt x="1374960" y="2869810"/>
                  </a:cubicBezTo>
                  <a:lnTo>
                    <a:pt x="1385331" y="2864345"/>
                  </a:lnTo>
                  <a:lnTo>
                    <a:pt x="1385331" y="2855237"/>
                  </a:lnTo>
                  <a:cubicBezTo>
                    <a:pt x="1390517" y="2857058"/>
                    <a:pt x="1395702" y="2860701"/>
                    <a:pt x="1399159" y="2860701"/>
                  </a:cubicBezTo>
                  <a:cubicBezTo>
                    <a:pt x="1409530" y="2855237"/>
                    <a:pt x="1419901" y="2849772"/>
                    <a:pt x="1428543" y="2842485"/>
                  </a:cubicBezTo>
                  <a:cubicBezTo>
                    <a:pt x="1438914" y="2835198"/>
                    <a:pt x="1447557" y="2826090"/>
                    <a:pt x="1456199" y="2818804"/>
                  </a:cubicBezTo>
                  <a:cubicBezTo>
                    <a:pt x="1457928" y="2818804"/>
                    <a:pt x="1457928" y="2816982"/>
                    <a:pt x="1459656" y="2816982"/>
                  </a:cubicBezTo>
                  <a:cubicBezTo>
                    <a:pt x="1471756" y="2813339"/>
                    <a:pt x="1482126" y="2811517"/>
                    <a:pt x="1494226" y="2807874"/>
                  </a:cubicBezTo>
                  <a:cubicBezTo>
                    <a:pt x="1501140" y="2806052"/>
                    <a:pt x="1506325" y="2802409"/>
                    <a:pt x="1513239" y="2800587"/>
                  </a:cubicBezTo>
                  <a:cubicBezTo>
                    <a:pt x="1518425" y="2798766"/>
                    <a:pt x="1521882" y="2798766"/>
                    <a:pt x="1527067" y="2796944"/>
                  </a:cubicBezTo>
                  <a:lnTo>
                    <a:pt x="1544352" y="2796944"/>
                  </a:lnTo>
                  <a:cubicBezTo>
                    <a:pt x="1547809" y="2796944"/>
                    <a:pt x="1552995" y="2796944"/>
                    <a:pt x="1556452" y="2795122"/>
                  </a:cubicBezTo>
                  <a:cubicBezTo>
                    <a:pt x="1558180" y="2791479"/>
                    <a:pt x="1561637" y="2786014"/>
                    <a:pt x="1563366" y="2786014"/>
                  </a:cubicBezTo>
                  <a:cubicBezTo>
                    <a:pt x="1568551" y="2786014"/>
                    <a:pt x="1572008" y="2789657"/>
                    <a:pt x="1577193" y="2791479"/>
                  </a:cubicBezTo>
                  <a:cubicBezTo>
                    <a:pt x="1578922" y="2791479"/>
                    <a:pt x="1578922" y="2793301"/>
                    <a:pt x="1578922" y="2795122"/>
                  </a:cubicBezTo>
                  <a:cubicBezTo>
                    <a:pt x="1585836" y="2802409"/>
                    <a:pt x="1591021" y="2811517"/>
                    <a:pt x="1597935" y="2818804"/>
                  </a:cubicBezTo>
                  <a:cubicBezTo>
                    <a:pt x="1606578" y="2827912"/>
                    <a:pt x="1615220" y="2827912"/>
                    <a:pt x="1620406" y="2822447"/>
                  </a:cubicBezTo>
                  <a:cubicBezTo>
                    <a:pt x="1629048" y="2815160"/>
                    <a:pt x="1635962" y="2809696"/>
                    <a:pt x="1648061" y="2813339"/>
                  </a:cubicBezTo>
                  <a:cubicBezTo>
                    <a:pt x="1649790" y="2813339"/>
                    <a:pt x="1653247" y="2815160"/>
                    <a:pt x="1654975" y="2813339"/>
                  </a:cubicBezTo>
                  <a:cubicBezTo>
                    <a:pt x="1663618" y="2809696"/>
                    <a:pt x="1673989" y="2806052"/>
                    <a:pt x="1682631" y="2800587"/>
                  </a:cubicBezTo>
                  <a:cubicBezTo>
                    <a:pt x="1687817" y="2798766"/>
                    <a:pt x="1694731" y="2798766"/>
                    <a:pt x="1696459" y="2795122"/>
                  </a:cubicBezTo>
                  <a:cubicBezTo>
                    <a:pt x="1701645" y="2784192"/>
                    <a:pt x="1710287" y="2778728"/>
                    <a:pt x="1718930" y="2771441"/>
                  </a:cubicBezTo>
                  <a:cubicBezTo>
                    <a:pt x="1724115" y="2765976"/>
                    <a:pt x="1729300" y="2758689"/>
                    <a:pt x="1734486" y="2756868"/>
                  </a:cubicBezTo>
                  <a:cubicBezTo>
                    <a:pt x="1746585" y="2753224"/>
                    <a:pt x="1755228" y="2742294"/>
                    <a:pt x="1765599" y="2735008"/>
                  </a:cubicBezTo>
                  <a:cubicBezTo>
                    <a:pt x="1774241" y="2729543"/>
                    <a:pt x="1779427" y="2718613"/>
                    <a:pt x="1788069" y="2716792"/>
                  </a:cubicBezTo>
                  <a:cubicBezTo>
                    <a:pt x="1801897" y="2713148"/>
                    <a:pt x="1812268" y="2704040"/>
                    <a:pt x="1824367" y="2694932"/>
                  </a:cubicBezTo>
                  <a:cubicBezTo>
                    <a:pt x="1831281" y="2689467"/>
                    <a:pt x="1839924" y="2685824"/>
                    <a:pt x="1848566" y="2687645"/>
                  </a:cubicBezTo>
                  <a:cubicBezTo>
                    <a:pt x="1853752" y="2689467"/>
                    <a:pt x="1860666" y="2687645"/>
                    <a:pt x="1864123" y="2685824"/>
                  </a:cubicBezTo>
                  <a:cubicBezTo>
                    <a:pt x="1871036" y="2682181"/>
                    <a:pt x="1877951" y="2676716"/>
                    <a:pt x="1884864" y="2673072"/>
                  </a:cubicBezTo>
                  <a:cubicBezTo>
                    <a:pt x="1890050" y="2669429"/>
                    <a:pt x="1895235" y="2665785"/>
                    <a:pt x="1900421" y="2665785"/>
                  </a:cubicBezTo>
                  <a:cubicBezTo>
                    <a:pt x="1917706" y="2663964"/>
                    <a:pt x="1931534" y="2660320"/>
                    <a:pt x="1940176" y="2642104"/>
                  </a:cubicBezTo>
                  <a:cubicBezTo>
                    <a:pt x="1943633" y="2634818"/>
                    <a:pt x="1960918" y="2625709"/>
                    <a:pt x="1967832" y="2629353"/>
                  </a:cubicBezTo>
                  <a:cubicBezTo>
                    <a:pt x="1979931" y="2634818"/>
                    <a:pt x="1988574" y="2631174"/>
                    <a:pt x="1995488" y="2620244"/>
                  </a:cubicBezTo>
                  <a:cubicBezTo>
                    <a:pt x="2000673" y="2614779"/>
                    <a:pt x="2007587" y="2616601"/>
                    <a:pt x="2012773" y="2620244"/>
                  </a:cubicBezTo>
                  <a:cubicBezTo>
                    <a:pt x="2016230" y="2623888"/>
                    <a:pt x="2019687" y="2625709"/>
                    <a:pt x="2023144" y="2625709"/>
                  </a:cubicBezTo>
                  <a:cubicBezTo>
                    <a:pt x="2035243" y="2627531"/>
                    <a:pt x="2049071" y="2625709"/>
                    <a:pt x="2061170" y="2627531"/>
                  </a:cubicBezTo>
                  <a:cubicBezTo>
                    <a:pt x="2071541" y="2629353"/>
                    <a:pt x="2081912" y="2625709"/>
                    <a:pt x="2088826" y="2618423"/>
                  </a:cubicBezTo>
                  <a:cubicBezTo>
                    <a:pt x="2095740" y="2611136"/>
                    <a:pt x="2100926" y="2611136"/>
                    <a:pt x="2111297" y="2614779"/>
                  </a:cubicBezTo>
                  <a:cubicBezTo>
                    <a:pt x="2119939" y="2618423"/>
                    <a:pt x="2126853" y="2627531"/>
                    <a:pt x="2138952" y="2625709"/>
                  </a:cubicBezTo>
                  <a:cubicBezTo>
                    <a:pt x="2149323" y="2623888"/>
                    <a:pt x="2161423" y="2629353"/>
                    <a:pt x="2173522" y="2623888"/>
                  </a:cubicBezTo>
                  <a:lnTo>
                    <a:pt x="2180436" y="2623888"/>
                  </a:lnTo>
                  <a:cubicBezTo>
                    <a:pt x="2190807" y="2627531"/>
                    <a:pt x="2201178" y="2629353"/>
                    <a:pt x="2209820" y="2638461"/>
                  </a:cubicBezTo>
                  <a:cubicBezTo>
                    <a:pt x="2220191" y="2647569"/>
                    <a:pt x="2221920" y="2580168"/>
                    <a:pt x="2232291" y="2587455"/>
                  </a:cubicBezTo>
                  <a:cubicBezTo>
                    <a:pt x="2247847" y="2598385"/>
                    <a:pt x="2244390" y="2587455"/>
                    <a:pt x="2259947" y="2596563"/>
                  </a:cubicBezTo>
                  <a:cubicBezTo>
                    <a:pt x="2272046" y="2602028"/>
                    <a:pt x="2266861" y="2581990"/>
                    <a:pt x="2280688" y="2585633"/>
                  </a:cubicBezTo>
                  <a:cubicBezTo>
                    <a:pt x="2282417" y="2585633"/>
                    <a:pt x="2303159" y="2600206"/>
                    <a:pt x="2303159" y="2598385"/>
                  </a:cubicBezTo>
                  <a:cubicBezTo>
                    <a:pt x="2311801" y="2592920"/>
                    <a:pt x="2320444" y="2538270"/>
                    <a:pt x="2329086" y="2540092"/>
                  </a:cubicBezTo>
                  <a:cubicBezTo>
                    <a:pt x="2346371" y="2545557"/>
                    <a:pt x="2361928" y="2541913"/>
                    <a:pt x="2377484" y="2534627"/>
                  </a:cubicBezTo>
                  <a:cubicBezTo>
                    <a:pt x="2386126" y="2530984"/>
                    <a:pt x="2399954" y="2518232"/>
                    <a:pt x="2406868" y="2523697"/>
                  </a:cubicBezTo>
                  <a:cubicBezTo>
                    <a:pt x="2418968" y="2532805"/>
                    <a:pt x="2431067" y="2536449"/>
                    <a:pt x="2444895" y="2538270"/>
                  </a:cubicBezTo>
                  <a:cubicBezTo>
                    <a:pt x="2446623" y="2538270"/>
                    <a:pt x="2448352" y="2540092"/>
                    <a:pt x="2450080" y="2541913"/>
                  </a:cubicBezTo>
                  <a:cubicBezTo>
                    <a:pt x="2455266" y="2549200"/>
                    <a:pt x="2479465" y="2529162"/>
                    <a:pt x="2484650" y="2536449"/>
                  </a:cubicBezTo>
                  <a:cubicBezTo>
                    <a:pt x="2491564" y="2547378"/>
                    <a:pt x="2498478" y="2558308"/>
                    <a:pt x="2505392" y="2567417"/>
                  </a:cubicBezTo>
                  <a:cubicBezTo>
                    <a:pt x="2508849" y="2571060"/>
                    <a:pt x="2514034" y="2572882"/>
                    <a:pt x="2515763" y="2576525"/>
                  </a:cubicBezTo>
                  <a:cubicBezTo>
                    <a:pt x="2517492" y="2585633"/>
                    <a:pt x="2520948" y="2589276"/>
                    <a:pt x="2529591" y="2589276"/>
                  </a:cubicBezTo>
                  <a:cubicBezTo>
                    <a:pt x="2534777" y="2589276"/>
                    <a:pt x="2539962" y="2591098"/>
                    <a:pt x="2543419" y="2594741"/>
                  </a:cubicBezTo>
                  <a:cubicBezTo>
                    <a:pt x="2552061" y="2600206"/>
                    <a:pt x="2558975" y="2605671"/>
                    <a:pt x="2565889" y="2611136"/>
                  </a:cubicBezTo>
                  <a:cubicBezTo>
                    <a:pt x="2574531" y="2616601"/>
                    <a:pt x="2583174" y="2622066"/>
                    <a:pt x="2586631" y="2631174"/>
                  </a:cubicBezTo>
                  <a:cubicBezTo>
                    <a:pt x="2588359" y="2634818"/>
                    <a:pt x="2590088" y="2636639"/>
                    <a:pt x="2591816" y="2638461"/>
                  </a:cubicBezTo>
                  <a:cubicBezTo>
                    <a:pt x="2598731" y="2645747"/>
                    <a:pt x="2605644" y="2651212"/>
                    <a:pt x="2612558" y="2658499"/>
                  </a:cubicBezTo>
                  <a:cubicBezTo>
                    <a:pt x="2622929" y="2667607"/>
                    <a:pt x="2631572" y="2678537"/>
                    <a:pt x="2641943" y="2687645"/>
                  </a:cubicBezTo>
                  <a:cubicBezTo>
                    <a:pt x="2645400" y="2689467"/>
                    <a:pt x="2648857" y="2693110"/>
                    <a:pt x="2652314" y="2694932"/>
                  </a:cubicBezTo>
                  <a:cubicBezTo>
                    <a:pt x="2659228" y="2698575"/>
                    <a:pt x="2666142" y="2702218"/>
                    <a:pt x="2671327" y="2707683"/>
                  </a:cubicBezTo>
                  <a:cubicBezTo>
                    <a:pt x="2676512" y="2713148"/>
                    <a:pt x="2700711" y="2680359"/>
                    <a:pt x="2704168" y="2687645"/>
                  </a:cubicBezTo>
                  <a:cubicBezTo>
                    <a:pt x="2704168" y="2689467"/>
                    <a:pt x="2705897" y="2689467"/>
                    <a:pt x="2707625" y="2689467"/>
                  </a:cubicBezTo>
                  <a:cubicBezTo>
                    <a:pt x="2717996" y="2698575"/>
                    <a:pt x="2728367" y="2694932"/>
                    <a:pt x="2738738" y="2691289"/>
                  </a:cubicBezTo>
                  <a:cubicBezTo>
                    <a:pt x="2742195" y="2689467"/>
                    <a:pt x="2745652" y="2687645"/>
                    <a:pt x="2747380" y="2689467"/>
                  </a:cubicBezTo>
                  <a:cubicBezTo>
                    <a:pt x="2759480" y="2694932"/>
                    <a:pt x="2768123" y="2707683"/>
                    <a:pt x="2783679" y="2709505"/>
                  </a:cubicBezTo>
                  <a:cubicBezTo>
                    <a:pt x="2783679" y="2709505"/>
                    <a:pt x="2785407" y="2709505"/>
                    <a:pt x="2785407" y="2711327"/>
                  </a:cubicBezTo>
                  <a:cubicBezTo>
                    <a:pt x="2788864" y="2722257"/>
                    <a:pt x="2799235" y="2722257"/>
                    <a:pt x="2807877" y="2724078"/>
                  </a:cubicBezTo>
                  <a:cubicBezTo>
                    <a:pt x="2813063" y="2724078"/>
                    <a:pt x="2818249" y="2725900"/>
                    <a:pt x="2821706" y="2727722"/>
                  </a:cubicBezTo>
                  <a:cubicBezTo>
                    <a:pt x="2832077" y="2733186"/>
                    <a:pt x="2842447" y="2740473"/>
                    <a:pt x="2854547" y="2744116"/>
                  </a:cubicBezTo>
                  <a:cubicBezTo>
                    <a:pt x="2870103" y="2749581"/>
                    <a:pt x="2885660" y="2753224"/>
                    <a:pt x="2897759" y="2762333"/>
                  </a:cubicBezTo>
                  <a:cubicBezTo>
                    <a:pt x="2899487" y="2762333"/>
                    <a:pt x="2901216" y="2762333"/>
                    <a:pt x="2901216" y="2764155"/>
                  </a:cubicBezTo>
                  <a:cubicBezTo>
                    <a:pt x="2906402" y="2767798"/>
                    <a:pt x="2915044" y="2769619"/>
                    <a:pt x="2918501" y="2775084"/>
                  </a:cubicBezTo>
                  <a:cubicBezTo>
                    <a:pt x="2923687" y="2786014"/>
                    <a:pt x="2937514" y="2784192"/>
                    <a:pt x="2944428" y="2793301"/>
                  </a:cubicBezTo>
                  <a:lnTo>
                    <a:pt x="2946157" y="2793301"/>
                  </a:lnTo>
                  <a:cubicBezTo>
                    <a:pt x="2953071" y="2793301"/>
                    <a:pt x="2959985" y="2795122"/>
                    <a:pt x="2968627" y="2795122"/>
                  </a:cubicBezTo>
                  <a:cubicBezTo>
                    <a:pt x="2972084" y="2793301"/>
                    <a:pt x="2977269" y="2789657"/>
                    <a:pt x="2980726" y="2789657"/>
                  </a:cubicBezTo>
                  <a:cubicBezTo>
                    <a:pt x="2996283" y="2795122"/>
                    <a:pt x="3011839" y="2795122"/>
                    <a:pt x="3022210" y="2780549"/>
                  </a:cubicBezTo>
                  <a:cubicBezTo>
                    <a:pt x="3023939" y="2778728"/>
                    <a:pt x="3027396" y="2778728"/>
                    <a:pt x="3030853" y="2778728"/>
                  </a:cubicBezTo>
                  <a:lnTo>
                    <a:pt x="3044681" y="2778728"/>
                  </a:lnTo>
                  <a:cubicBezTo>
                    <a:pt x="3060237" y="2775084"/>
                    <a:pt x="3074065" y="2771441"/>
                    <a:pt x="3089621" y="2769619"/>
                  </a:cubicBezTo>
                  <a:cubicBezTo>
                    <a:pt x="3096535" y="2767798"/>
                    <a:pt x="3105178" y="2771441"/>
                    <a:pt x="3112092" y="2773263"/>
                  </a:cubicBezTo>
                  <a:cubicBezTo>
                    <a:pt x="3119006" y="2775084"/>
                    <a:pt x="3125920" y="2775084"/>
                    <a:pt x="3132833" y="2775084"/>
                  </a:cubicBezTo>
                  <a:cubicBezTo>
                    <a:pt x="3141476" y="2775084"/>
                    <a:pt x="3148390" y="2771441"/>
                    <a:pt x="3157033" y="2771441"/>
                  </a:cubicBezTo>
                  <a:cubicBezTo>
                    <a:pt x="3163946" y="2769619"/>
                    <a:pt x="3172589" y="2769619"/>
                    <a:pt x="3179503" y="2767798"/>
                  </a:cubicBezTo>
                  <a:cubicBezTo>
                    <a:pt x="3195059" y="2764155"/>
                    <a:pt x="3208887" y="2760511"/>
                    <a:pt x="3224444" y="2758689"/>
                  </a:cubicBezTo>
                  <a:cubicBezTo>
                    <a:pt x="3234815" y="2696753"/>
                    <a:pt x="3233086" y="2623888"/>
                    <a:pt x="3233086" y="2549200"/>
                  </a:cubicBezTo>
                  <a:close/>
                </a:path>
              </a:pathLst>
            </a:custGeom>
            <a:blipFill>
              <a:blip r:embed="rId7"/>
              <a:stretch>
                <a:fillRect l="-25235" t="0" r="-32476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714375" y="2250256"/>
            <a:ext cx="11969914" cy="19975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71"/>
              </a:lnSpc>
            </a:pPr>
            <a:r>
              <a:rPr lang="en-US" sz="8604" b="true">
                <a:solidFill>
                  <a:srgbClr val="C43727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HE’S BELIEVES</a:t>
            </a:r>
          </a:p>
          <a:p>
            <a:pPr algn="l">
              <a:lnSpc>
                <a:spcPts val="7571"/>
              </a:lnSpc>
            </a:pPr>
            <a:r>
              <a:rPr lang="en-US" sz="8604" b="true">
                <a:solidFill>
                  <a:srgbClr val="C43727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IN YOU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1487083">
            <a:off x="1935868" y="-3056246"/>
            <a:ext cx="4613411" cy="4655735"/>
          </a:xfrm>
          <a:custGeom>
            <a:avLst/>
            <a:gdLst/>
            <a:ahLst/>
            <a:cxnLst/>
            <a:rect r="r" b="b" t="t" l="l"/>
            <a:pathLst>
              <a:path h="4655735" w="4613411">
                <a:moveTo>
                  <a:pt x="0" y="0"/>
                </a:moveTo>
                <a:lnTo>
                  <a:pt x="4613411" y="0"/>
                </a:lnTo>
                <a:lnTo>
                  <a:pt x="4613411" y="4655735"/>
                </a:lnTo>
                <a:lnTo>
                  <a:pt x="0" y="46557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199909" y="-728379"/>
            <a:ext cx="2747432" cy="3514157"/>
          </a:xfrm>
          <a:custGeom>
            <a:avLst/>
            <a:gdLst/>
            <a:ahLst/>
            <a:cxnLst/>
            <a:rect r="r" b="b" t="t" l="l"/>
            <a:pathLst>
              <a:path h="3514157" w="2747432">
                <a:moveTo>
                  <a:pt x="0" y="0"/>
                </a:moveTo>
                <a:lnTo>
                  <a:pt x="2747432" y="0"/>
                </a:lnTo>
                <a:lnTo>
                  <a:pt x="2747432" y="3514158"/>
                </a:lnTo>
                <a:lnTo>
                  <a:pt x="0" y="35141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341004" y="8368031"/>
            <a:ext cx="2732593" cy="2036288"/>
          </a:xfrm>
          <a:custGeom>
            <a:avLst/>
            <a:gdLst/>
            <a:ahLst/>
            <a:cxnLst/>
            <a:rect r="r" b="b" t="t" l="l"/>
            <a:pathLst>
              <a:path h="2036288" w="2732593">
                <a:moveTo>
                  <a:pt x="0" y="0"/>
                </a:moveTo>
                <a:lnTo>
                  <a:pt x="2732593" y="0"/>
                </a:lnTo>
                <a:lnTo>
                  <a:pt x="2732593" y="2036288"/>
                </a:lnTo>
                <a:lnTo>
                  <a:pt x="0" y="20362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14375" y="414006"/>
            <a:ext cx="1330452" cy="917553"/>
          </a:xfrm>
          <a:custGeom>
            <a:avLst/>
            <a:gdLst/>
            <a:ahLst/>
            <a:cxnLst/>
            <a:rect r="r" b="b" t="t" l="l"/>
            <a:pathLst>
              <a:path h="917553" w="1330452">
                <a:moveTo>
                  <a:pt x="0" y="0"/>
                </a:moveTo>
                <a:lnTo>
                  <a:pt x="1330452" y="0"/>
                </a:lnTo>
                <a:lnTo>
                  <a:pt x="1330452" y="917553"/>
                </a:lnTo>
                <a:lnTo>
                  <a:pt x="0" y="91755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46149" y="4711626"/>
            <a:ext cx="652651" cy="652651"/>
          </a:xfrm>
          <a:custGeom>
            <a:avLst/>
            <a:gdLst/>
            <a:ahLst/>
            <a:cxnLst/>
            <a:rect r="r" b="b" t="t" l="l"/>
            <a:pathLst>
              <a:path h="652651" w="652651">
                <a:moveTo>
                  <a:pt x="0" y="0"/>
                </a:moveTo>
                <a:lnTo>
                  <a:pt x="652652" y="0"/>
                </a:lnTo>
                <a:lnTo>
                  <a:pt x="652652" y="652651"/>
                </a:lnTo>
                <a:lnTo>
                  <a:pt x="0" y="6526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679259" y="4656822"/>
            <a:ext cx="6251830" cy="23853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08"/>
              </a:lnSpc>
            </a:pPr>
            <a:r>
              <a:rPr lang="en-US" sz="3200" b="true">
                <a:solidFill>
                  <a:srgbClr val="3B6AB5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Jesus sees all the amazing gifts inside you.</a:t>
            </a:r>
          </a:p>
          <a:p>
            <a:pPr algn="l">
              <a:lnSpc>
                <a:spcPts val="3808"/>
              </a:lnSpc>
            </a:pPr>
            <a:r>
              <a:rPr lang="en-US" sz="3200" b="true">
                <a:solidFill>
                  <a:srgbClr val="3B6AB5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He knows the wonderful things you can do—even things you don’t know yet!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824281">
            <a:off x="-767528" y="9088977"/>
            <a:ext cx="5369631" cy="1543769"/>
          </a:xfrm>
          <a:custGeom>
            <a:avLst/>
            <a:gdLst/>
            <a:ahLst/>
            <a:cxnLst/>
            <a:rect r="r" b="b" t="t" l="l"/>
            <a:pathLst>
              <a:path h="1543769" w="5369631">
                <a:moveTo>
                  <a:pt x="0" y="0"/>
                </a:moveTo>
                <a:lnTo>
                  <a:pt x="5369631" y="0"/>
                </a:lnTo>
                <a:lnTo>
                  <a:pt x="5369631" y="1543769"/>
                </a:lnTo>
                <a:lnTo>
                  <a:pt x="0" y="15437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607415" y="4554221"/>
            <a:ext cx="6979920" cy="6979920"/>
          </a:xfrm>
          <a:custGeom>
            <a:avLst/>
            <a:gdLst/>
            <a:ahLst/>
            <a:cxnLst/>
            <a:rect r="r" b="b" t="t" l="l"/>
            <a:pathLst>
              <a:path h="6979920" w="6979920">
                <a:moveTo>
                  <a:pt x="0" y="0"/>
                </a:moveTo>
                <a:lnTo>
                  <a:pt x="6979920" y="0"/>
                </a:lnTo>
                <a:lnTo>
                  <a:pt x="6979920" y="6979920"/>
                </a:lnTo>
                <a:lnTo>
                  <a:pt x="0" y="69799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487083">
            <a:off x="1935868" y="-3056246"/>
            <a:ext cx="4613411" cy="4655735"/>
          </a:xfrm>
          <a:custGeom>
            <a:avLst/>
            <a:gdLst/>
            <a:ahLst/>
            <a:cxnLst/>
            <a:rect r="r" b="b" t="t" l="l"/>
            <a:pathLst>
              <a:path h="4655735" w="4613411">
                <a:moveTo>
                  <a:pt x="0" y="0"/>
                </a:moveTo>
                <a:lnTo>
                  <a:pt x="4613411" y="0"/>
                </a:lnTo>
                <a:lnTo>
                  <a:pt x="4613411" y="4655735"/>
                </a:lnTo>
                <a:lnTo>
                  <a:pt x="0" y="46557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199909" y="-728379"/>
            <a:ext cx="2747432" cy="3514157"/>
          </a:xfrm>
          <a:custGeom>
            <a:avLst/>
            <a:gdLst/>
            <a:ahLst/>
            <a:cxnLst/>
            <a:rect r="r" b="b" t="t" l="l"/>
            <a:pathLst>
              <a:path h="3514157" w="2747432">
                <a:moveTo>
                  <a:pt x="0" y="0"/>
                </a:moveTo>
                <a:lnTo>
                  <a:pt x="2747432" y="0"/>
                </a:lnTo>
                <a:lnTo>
                  <a:pt x="2747432" y="3514158"/>
                </a:lnTo>
                <a:lnTo>
                  <a:pt x="0" y="35141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341004" y="8368031"/>
            <a:ext cx="2732593" cy="2036288"/>
          </a:xfrm>
          <a:custGeom>
            <a:avLst/>
            <a:gdLst/>
            <a:ahLst/>
            <a:cxnLst/>
            <a:rect r="r" b="b" t="t" l="l"/>
            <a:pathLst>
              <a:path h="2036288" w="2732593">
                <a:moveTo>
                  <a:pt x="0" y="0"/>
                </a:moveTo>
                <a:lnTo>
                  <a:pt x="2732593" y="0"/>
                </a:lnTo>
                <a:lnTo>
                  <a:pt x="2732593" y="2036288"/>
                </a:lnTo>
                <a:lnTo>
                  <a:pt x="0" y="20362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14375" y="414006"/>
            <a:ext cx="1330452" cy="917553"/>
          </a:xfrm>
          <a:custGeom>
            <a:avLst/>
            <a:gdLst/>
            <a:ahLst/>
            <a:cxnLst/>
            <a:rect r="r" b="b" t="t" l="l"/>
            <a:pathLst>
              <a:path h="917553" w="1330452">
                <a:moveTo>
                  <a:pt x="0" y="0"/>
                </a:moveTo>
                <a:lnTo>
                  <a:pt x="1330452" y="0"/>
                </a:lnTo>
                <a:lnTo>
                  <a:pt x="1330452" y="917553"/>
                </a:lnTo>
                <a:lnTo>
                  <a:pt x="0" y="91755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46149" y="4711626"/>
            <a:ext cx="652651" cy="652651"/>
          </a:xfrm>
          <a:custGeom>
            <a:avLst/>
            <a:gdLst/>
            <a:ahLst/>
            <a:cxnLst/>
            <a:rect r="r" b="b" t="t" l="l"/>
            <a:pathLst>
              <a:path h="652651" w="652651">
                <a:moveTo>
                  <a:pt x="0" y="0"/>
                </a:moveTo>
                <a:lnTo>
                  <a:pt x="652652" y="0"/>
                </a:lnTo>
                <a:lnTo>
                  <a:pt x="652652" y="652651"/>
                </a:lnTo>
                <a:lnTo>
                  <a:pt x="0" y="6526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-5400000">
            <a:off x="9481977" y="290715"/>
            <a:ext cx="6741886" cy="10413596"/>
            <a:chOff x="0" y="0"/>
            <a:chExt cx="2192020" cy="3385820"/>
          </a:xfrm>
        </p:grpSpPr>
        <p:sp>
          <p:nvSpPr>
            <p:cNvPr name="Freeform 11" id="11"/>
            <p:cNvSpPr/>
            <p:nvPr/>
          </p:nvSpPr>
          <p:spPr>
            <a:xfrm flipH="false" flipV="false" rot="5400000">
              <a:off x="-597751" y="593758"/>
              <a:ext cx="3388360" cy="2194560"/>
            </a:xfrm>
            <a:custGeom>
              <a:avLst/>
              <a:gdLst/>
              <a:ahLst/>
              <a:cxnLst/>
              <a:rect r="r" b="b" t="t" l="l"/>
              <a:pathLst>
                <a:path h="2194560" w="3388360">
                  <a:moveTo>
                    <a:pt x="317500" y="2190750"/>
                  </a:moveTo>
                  <a:cubicBezTo>
                    <a:pt x="425450" y="2180590"/>
                    <a:pt x="533400" y="2178050"/>
                    <a:pt x="642620" y="2176780"/>
                  </a:cubicBezTo>
                  <a:cubicBezTo>
                    <a:pt x="1036320" y="2170430"/>
                    <a:pt x="1430020" y="2172970"/>
                    <a:pt x="1823720" y="2176780"/>
                  </a:cubicBezTo>
                  <a:cubicBezTo>
                    <a:pt x="2218690" y="2180590"/>
                    <a:pt x="2613660" y="2185670"/>
                    <a:pt x="3009900" y="2185670"/>
                  </a:cubicBezTo>
                  <a:cubicBezTo>
                    <a:pt x="3013710" y="2185670"/>
                    <a:pt x="3017520" y="2185670"/>
                    <a:pt x="3021330" y="2186940"/>
                  </a:cubicBezTo>
                  <a:cubicBezTo>
                    <a:pt x="3022600" y="2183130"/>
                    <a:pt x="3025140" y="2179320"/>
                    <a:pt x="3027680" y="2175510"/>
                  </a:cubicBezTo>
                  <a:cubicBezTo>
                    <a:pt x="3031490" y="2170430"/>
                    <a:pt x="3037840" y="2166620"/>
                    <a:pt x="3044190" y="2161540"/>
                  </a:cubicBezTo>
                  <a:cubicBezTo>
                    <a:pt x="3058160" y="2150110"/>
                    <a:pt x="3072130" y="2138680"/>
                    <a:pt x="3086100" y="2128520"/>
                  </a:cubicBezTo>
                  <a:cubicBezTo>
                    <a:pt x="3102610" y="2117090"/>
                    <a:pt x="3117850" y="2105660"/>
                    <a:pt x="3134360" y="2094230"/>
                  </a:cubicBezTo>
                  <a:cubicBezTo>
                    <a:pt x="3141980" y="2089150"/>
                    <a:pt x="3149600" y="2084070"/>
                    <a:pt x="3155950" y="2078990"/>
                  </a:cubicBezTo>
                  <a:cubicBezTo>
                    <a:pt x="3161030" y="2075180"/>
                    <a:pt x="3163570" y="2068830"/>
                    <a:pt x="3167380" y="2065020"/>
                  </a:cubicBezTo>
                  <a:cubicBezTo>
                    <a:pt x="3177540" y="2052320"/>
                    <a:pt x="3187700" y="2038350"/>
                    <a:pt x="3197860" y="2025650"/>
                  </a:cubicBezTo>
                  <a:cubicBezTo>
                    <a:pt x="3208020" y="2012950"/>
                    <a:pt x="3216910" y="2000250"/>
                    <a:pt x="3223260" y="1985010"/>
                  </a:cubicBezTo>
                  <a:cubicBezTo>
                    <a:pt x="3238500" y="1950720"/>
                    <a:pt x="3255010" y="1917700"/>
                    <a:pt x="3270250" y="1883410"/>
                  </a:cubicBezTo>
                  <a:cubicBezTo>
                    <a:pt x="3279140" y="1864360"/>
                    <a:pt x="3286760" y="1845310"/>
                    <a:pt x="3295650" y="1824990"/>
                  </a:cubicBezTo>
                  <a:cubicBezTo>
                    <a:pt x="3296920" y="1823720"/>
                    <a:pt x="3295650" y="1819910"/>
                    <a:pt x="3295650" y="1818640"/>
                  </a:cubicBezTo>
                  <a:lnTo>
                    <a:pt x="3295650" y="1811020"/>
                  </a:lnTo>
                  <a:lnTo>
                    <a:pt x="3296920" y="1809750"/>
                  </a:lnTo>
                  <a:cubicBezTo>
                    <a:pt x="3290570" y="1807210"/>
                    <a:pt x="3285490" y="1804670"/>
                    <a:pt x="3279140" y="1800860"/>
                  </a:cubicBezTo>
                  <a:cubicBezTo>
                    <a:pt x="3274060" y="1797050"/>
                    <a:pt x="3265170" y="1794510"/>
                    <a:pt x="3265170" y="1785620"/>
                  </a:cubicBezTo>
                  <a:cubicBezTo>
                    <a:pt x="3265170" y="1785620"/>
                    <a:pt x="3265170" y="1784350"/>
                    <a:pt x="3263900" y="1784350"/>
                  </a:cubicBezTo>
                  <a:cubicBezTo>
                    <a:pt x="3257550" y="1780540"/>
                    <a:pt x="3256280" y="1774190"/>
                    <a:pt x="3255010" y="1766570"/>
                  </a:cubicBezTo>
                  <a:cubicBezTo>
                    <a:pt x="3253740" y="1758950"/>
                    <a:pt x="3249930" y="1752600"/>
                    <a:pt x="3247390" y="1746250"/>
                  </a:cubicBezTo>
                  <a:cubicBezTo>
                    <a:pt x="3247390" y="1744980"/>
                    <a:pt x="3246120" y="1744980"/>
                    <a:pt x="3246120" y="1743710"/>
                  </a:cubicBezTo>
                  <a:cubicBezTo>
                    <a:pt x="3248660" y="1734820"/>
                    <a:pt x="3242310" y="1728470"/>
                    <a:pt x="3239770" y="1720850"/>
                  </a:cubicBezTo>
                  <a:lnTo>
                    <a:pt x="3239770" y="1719580"/>
                  </a:lnTo>
                  <a:cubicBezTo>
                    <a:pt x="3239770" y="1711960"/>
                    <a:pt x="3235960" y="1705610"/>
                    <a:pt x="3234690" y="1697990"/>
                  </a:cubicBezTo>
                  <a:cubicBezTo>
                    <a:pt x="3233420" y="1691640"/>
                    <a:pt x="3233420" y="1685290"/>
                    <a:pt x="3229610" y="1678940"/>
                  </a:cubicBezTo>
                  <a:cubicBezTo>
                    <a:pt x="3225800" y="1672590"/>
                    <a:pt x="3223260" y="1664970"/>
                    <a:pt x="3220720" y="1658620"/>
                  </a:cubicBezTo>
                  <a:cubicBezTo>
                    <a:pt x="3218180" y="1652270"/>
                    <a:pt x="3216910" y="1645920"/>
                    <a:pt x="3214370" y="1639570"/>
                  </a:cubicBezTo>
                  <a:lnTo>
                    <a:pt x="3214370" y="1633220"/>
                  </a:lnTo>
                  <a:cubicBezTo>
                    <a:pt x="3214370" y="1626870"/>
                    <a:pt x="3214370" y="1621790"/>
                    <a:pt x="3210560" y="1616710"/>
                  </a:cubicBezTo>
                  <a:lnTo>
                    <a:pt x="3210560" y="1614170"/>
                  </a:lnTo>
                  <a:cubicBezTo>
                    <a:pt x="3210560" y="1607820"/>
                    <a:pt x="3211830" y="1600200"/>
                    <a:pt x="3211830" y="1593850"/>
                  </a:cubicBezTo>
                  <a:lnTo>
                    <a:pt x="3211830" y="1588770"/>
                  </a:lnTo>
                  <a:cubicBezTo>
                    <a:pt x="3210560" y="1582420"/>
                    <a:pt x="3215640" y="1579880"/>
                    <a:pt x="3218180" y="1576070"/>
                  </a:cubicBezTo>
                  <a:cubicBezTo>
                    <a:pt x="3225800" y="1569720"/>
                    <a:pt x="3227070" y="1562100"/>
                    <a:pt x="3225800" y="1551940"/>
                  </a:cubicBezTo>
                  <a:cubicBezTo>
                    <a:pt x="3224530" y="1543050"/>
                    <a:pt x="3223260" y="1535430"/>
                    <a:pt x="3223260" y="1526540"/>
                  </a:cubicBezTo>
                  <a:cubicBezTo>
                    <a:pt x="3223260" y="1522730"/>
                    <a:pt x="3224530" y="1517650"/>
                    <a:pt x="3225800" y="1513840"/>
                  </a:cubicBezTo>
                  <a:cubicBezTo>
                    <a:pt x="3227070" y="1510030"/>
                    <a:pt x="3228340" y="1507490"/>
                    <a:pt x="3229610" y="1503680"/>
                  </a:cubicBezTo>
                  <a:lnTo>
                    <a:pt x="3233420" y="1499870"/>
                  </a:lnTo>
                  <a:cubicBezTo>
                    <a:pt x="3233420" y="1499870"/>
                    <a:pt x="3237230" y="1498600"/>
                    <a:pt x="3238500" y="1497330"/>
                  </a:cubicBezTo>
                  <a:cubicBezTo>
                    <a:pt x="3239770" y="1494790"/>
                    <a:pt x="3239770" y="1492250"/>
                    <a:pt x="3241040" y="1490980"/>
                  </a:cubicBezTo>
                  <a:lnTo>
                    <a:pt x="3242310" y="1489710"/>
                  </a:lnTo>
                  <a:cubicBezTo>
                    <a:pt x="3238500" y="1483360"/>
                    <a:pt x="3244850" y="1480820"/>
                    <a:pt x="3246120" y="1477010"/>
                  </a:cubicBezTo>
                  <a:cubicBezTo>
                    <a:pt x="3248660" y="1471930"/>
                    <a:pt x="3251200" y="1468120"/>
                    <a:pt x="3255010" y="1463040"/>
                  </a:cubicBezTo>
                  <a:cubicBezTo>
                    <a:pt x="3253740" y="1463040"/>
                    <a:pt x="3252470" y="1463040"/>
                    <a:pt x="3251200" y="1461770"/>
                  </a:cubicBezTo>
                  <a:cubicBezTo>
                    <a:pt x="3252470" y="1454150"/>
                    <a:pt x="3252470" y="1445260"/>
                    <a:pt x="3257550" y="1437640"/>
                  </a:cubicBezTo>
                  <a:cubicBezTo>
                    <a:pt x="3255010" y="1436370"/>
                    <a:pt x="3252470" y="1433830"/>
                    <a:pt x="3249930" y="1431290"/>
                  </a:cubicBezTo>
                  <a:cubicBezTo>
                    <a:pt x="3249930" y="1431290"/>
                    <a:pt x="3248660" y="1431290"/>
                    <a:pt x="3248660" y="1430020"/>
                  </a:cubicBezTo>
                  <a:cubicBezTo>
                    <a:pt x="3247390" y="1423670"/>
                    <a:pt x="3243580" y="1419860"/>
                    <a:pt x="3237230" y="1418590"/>
                  </a:cubicBezTo>
                  <a:cubicBezTo>
                    <a:pt x="3234690" y="1417320"/>
                    <a:pt x="3232150" y="1417320"/>
                    <a:pt x="3230880" y="1417320"/>
                  </a:cubicBezTo>
                  <a:cubicBezTo>
                    <a:pt x="3228340" y="1412240"/>
                    <a:pt x="3225800" y="1408430"/>
                    <a:pt x="3223260" y="1403350"/>
                  </a:cubicBezTo>
                  <a:lnTo>
                    <a:pt x="3220720" y="1403350"/>
                  </a:lnTo>
                  <a:cubicBezTo>
                    <a:pt x="3214370" y="1407160"/>
                    <a:pt x="3213100" y="1407160"/>
                    <a:pt x="3210560" y="1400810"/>
                  </a:cubicBezTo>
                  <a:cubicBezTo>
                    <a:pt x="3209290" y="1399540"/>
                    <a:pt x="3208020" y="1399540"/>
                    <a:pt x="3208020" y="1398270"/>
                  </a:cubicBezTo>
                  <a:cubicBezTo>
                    <a:pt x="3206750" y="1395730"/>
                    <a:pt x="3205480" y="1393190"/>
                    <a:pt x="3204210" y="1391920"/>
                  </a:cubicBezTo>
                  <a:cubicBezTo>
                    <a:pt x="3204210" y="1391920"/>
                    <a:pt x="3205480" y="1391920"/>
                    <a:pt x="3205480" y="1390650"/>
                  </a:cubicBezTo>
                  <a:lnTo>
                    <a:pt x="3202940" y="1390650"/>
                  </a:lnTo>
                  <a:cubicBezTo>
                    <a:pt x="3200400" y="1383030"/>
                    <a:pt x="3197860" y="1375410"/>
                    <a:pt x="3194050" y="1367790"/>
                  </a:cubicBezTo>
                  <a:cubicBezTo>
                    <a:pt x="3191510" y="1363980"/>
                    <a:pt x="3190240" y="1360170"/>
                    <a:pt x="3192780" y="1355090"/>
                  </a:cubicBezTo>
                  <a:cubicBezTo>
                    <a:pt x="3194050" y="1352550"/>
                    <a:pt x="3192780" y="1350010"/>
                    <a:pt x="3191510" y="1347470"/>
                  </a:cubicBezTo>
                  <a:cubicBezTo>
                    <a:pt x="3188970" y="1341120"/>
                    <a:pt x="3187700" y="1334770"/>
                    <a:pt x="3185160" y="1328420"/>
                  </a:cubicBezTo>
                  <a:cubicBezTo>
                    <a:pt x="3183890" y="1323340"/>
                    <a:pt x="3181350" y="1319530"/>
                    <a:pt x="3178810" y="1314450"/>
                  </a:cubicBezTo>
                  <a:cubicBezTo>
                    <a:pt x="3178810" y="1314450"/>
                    <a:pt x="3176270" y="1313180"/>
                    <a:pt x="3175000" y="1314450"/>
                  </a:cubicBezTo>
                  <a:cubicBezTo>
                    <a:pt x="3173730" y="1314450"/>
                    <a:pt x="3171190" y="1315720"/>
                    <a:pt x="3169920" y="1315720"/>
                  </a:cubicBezTo>
                  <a:cubicBezTo>
                    <a:pt x="3167380" y="1311910"/>
                    <a:pt x="3164840" y="1309370"/>
                    <a:pt x="3164840" y="1306830"/>
                  </a:cubicBezTo>
                  <a:cubicBezTo>
                    <a:pt x="3163570" y="1303020"/>
                    <a:pt x="3163570" y="1297940"/>
                    <a:pt x="3162300" y="1292860"/>
                  </a:cubicBezTo>
                  <a:cubicBezTo>
                    <a:pt x="3150870" y="1289050"/>
                    <a:pt x="3148330" y="1281430"/>
                    <a:pt x="3152140" y="1272540"/>
                  </a:cubicBezTo>
                  <a:lnTo>
                    <a:pt x="3149600" y="1270000"/>
                  </a:lnTo>
                  <a:cubicBezTo>
                    <a:pt x="3150870" y="1268730"/>
                    <a:pt x="3150870" y="1268730"/>
                    <a:pt x="3152140" y="1268730"/>
                  </a:cubicBezTo>
                  <a:cubicBezTo>
                    <a:pt x="3149600" y="1264920"/>
                    <a:pt x="3147060" y="1261110"/>
                    <a:pt x="3145790" y="1257300"/>
                  </a:cubicBezTo>
                  <a:cubicBezTo>
                    <a:pt x="3143250" y="1253490"/>
                    <a:pt x="3140710" y="1249680"/>
                    <a:pt x="3143250" y="1244600"/>
                  </a:cubicBezTo>
                  <a:cubicBezTo>
                    <a:pt x="3136900" y="1244600"/>
                    <a:pt x="3136900" y="1240790"/>
                    <a:pt x="3138170" y="1236980"/>
                  </a:cubicBezTo>
                  <a:cubicBezTo>
                    <a:pt x="3138170" y="1234440"/>
                    <a:pt x="3136900" y="1230630"/>
                    <a:pt x="3135630" y="1228090"/>
                  </a:cubicBezTo>
                  <a:cubicBezTo>
                    <a:pt x="3135630" y="1226820"/>
                    <a:pt x="3134360" y="1224280"/>
                    <a:pt x="3135630" y="1223010"/>
                  </a:cubicBezTo>
                  <a:cubicBezTo>
                    <a:pt x="3139440" y="1217930"/>
                    <a:pt x="3140710" y="1210310"/>
                    <a:pt x="3147060" y="1205230"/>
                  </a:cubicBezTo>
                  <a:cubicBezTo>
                    <a:pt x="3152140" y="1201420"/>
                    <a:pt x="3154680" y="1195070"/>
                    <a:pt x="3162300" y="1192530"/>
                  </a:cubicBezTo>
                  <a:cubicBezTo>
                    <a:pt x="3164840" y="1191260"/>
                    <a:pt x="3167380" y="1186180"/>
                    <a:pt x="3168650" y="1183640"/>
                  </a:cubicBezTo>
                  <a:cubicBezTo>
                    <a:pt x="3168650" y="1183640"/>
                    <a:pt x="3168650" y="1182370"/>
                    <a:pt x="3169920" y="1181100"/>
                  </a:cubicBezTo>
                  <a:cubicBezTo>
                    <a:pt x="3173730" y="1179830"/>
                    <a:pt x="3172460" y="1176020"/>
                    <a:pt x="3171190" y="1173480"/>
                  </a:cubicBezTo>
                  <a:cubicBezTo>
                    <a:pt x="3171190" y="1170940"/>
                    <a:pt x="3169920" y="1168400"/>
                    <a:pt x="3173730" y="1167130"/>
                  </a:cubicBezTo>
                  <a:cubicBezTo>
                    <a:pt x="3175000" y="1167130"/>
                    <a:pt x="3176270" y="1163320"/>
                    <a:pt x="3177540" y="1162050"/>
                  </a:cubicBezTo>
                  <a:cubicBezTo>
                    <a:pt x="3180080" y="1158240"/>
                    <a:pt x="3182620" y="1154430"/>
                    <a:pt x="3185160" y="1151890"/>
                  </a:cubicBezTo>
                  <a:cubicBezTo>
                    <a:pt x="3186430" y="1150620"/>
                    <a:pt x="3187700" y="1149350"/>
                    <a:pt x="3188970" y="1149350"/>
                  </a:cubicBezTo>
                  <a:cubicBezTo>
                    <a:pt x="3192780" y="1149350"/>
                    <a:pt x="3195320" y="1145540"/>
                    <a:pt x="3195320" y="1141730"/>
                  </a:cubicBezTo>
                  <a:cubicBezTo>
                    <a:pt x="3196590" y="1136650"/>
                    <a:pt x="3196590" y="1132840"/>
                    <a:pt x="3197860" y="1127760"/>
                  </a:cubicBezTo>
                  <a:cubicBezTo>
                    <a:pt x="3197860" y="1126490"/>
                    <a:pt x="3200400" y="1126490"/>
                    <a:pt x="3200400" y="1125220"/>
                  </a:cubicBezTo>
                  <a:cubicBezTo>
                    <a:pt x="3202940" y="1123950"/>
                    <a:pt x="3206750" y="1122680"/>
                    <a:pt x="3204210" y="1117600"/>
                  </a:cubicBezTo>
                  <a:cubicBezTo>
                    <a:pt x="3202940" y="1115060"/>
                    <a:pt x="3205480" y="1107440"/>
                    <a:pt x="3208020" y="1106170"/>
                  </a:cubicBezTo>
                  <a:cubicBezTo>
                    <a:pt x="3216910" y="1103630"/>
                    <a:pt x="3216910" y="1094740"/>
                    <a:pt x="3219450" y="1088390"/>
                  </a:cubicBezTo>
                  <a:cubicBezTo>
                    <a:pt x="3219450" y="1087120"/>
                    <a:pt x="3219450" y="1085850"/>
                    <a:pt x="3220720" y="1085850"/>
                  </a:cubicBezTo>
                  <a:cubicBezTo>
                    <a:pt x="3225800" y="1082040"/>
                    <a:pt x="3227070" y="1076960"/>
                    <a:pt x="3229610" y="1071880"/>
                  </a:cubicBezTo>
                  <a:cubicBezTo>
                    <a:pt x="3232150" y="1066800"/>
                    <a:pt x="3237230" y="1061720"/>
                    <a:pt x="3242310" y="1056640"/>
                  </a:cubicBezTo>
                  <a:lnTo>
                    <a:pt x="3248660" y="1050290"/>
                  </a:lnTo>
                  <a:cubicBezTo>
                    <a:pt x="3249930" y="1049020"/>
                    <a:pt x="3249930" y="1047750"/>
                    <a:pt x="3249930" y="1046480"/>
                  </a:cubicBezTo>
                  <a:cubicBezTo>
                    <a:pt x="3249930" y="1042670"/>
                    <a:pt x="3248660" y="1038860"/>
                    <a:pt x="3252470" y="1036320"/>
                  </a:cubicBezTo>
                  <a:cubicBezTo>
                    <a:pt x="3252470" y="1036320"/>
                    <a:pt x="3253740" y="1035050"/>
                    <a:pt x="3253740" y="1033780"/>
                  </a:cubicBezTo>
                  <a:cubicBezTo>
                    <a:pt x="3252470" y="1023620"/>
                    <a:pt x="3258820" y="1017270"/>
                    <a:pt x="3265170" y="1010920"/>
                  </a:cubicBezTo>
                  <a:cubicBezTo>
                    <a:pt x="3267710" y="1008380"/>
                    <a:pt x="3268980" y="1003300"/>
                    <a:pt x="3268980" y="1000760"/>
                  </a:cubicBezTo>
                  <a:cubicBezTo>
                    <a:pt x="3271520" y="993140"/>
                    <a:pt x="3272790" y="984250"/>
                    <a:pt x="3277870" y="977900"/>
                  </a:cubicBezTo>
                  <a:cubicBezTo>
                    <a:pt x="3280410" y="974090"/>
                    <a:pt x="3284220" y="969010"/>
                    <a:pt x="3284220" y="965200"/>
                  </a:cubicBezTo>
                  <a:cubicBezTo>
                    <a:pt x="3284220" y="958850"/>
                    <a:pt x="3289300" y="956310"/>
                    <a:pt x="3293110" y="953770"/>
                  </a:cubicBezTo>
                  <a:cubicBezTo>
                    <a:pt x="3294380" y="946150"/>
                    <a:pt x="3294380" y="938530"/>
                    <a:pt x="3302000" y="934720"/>
                  </a:cubicBezTo>
                  <a:cubicBezTo>
                    <a:pt x="3303270" y="934720"/>
                    <a:pt x="3303270" y="933450"/>
                    <a:pt x="3303270" y="932180"/>
                  </a:cubicBezTo>
                  <a:cubicBezTo>
                    <a:pt x="3304540" y="927100"/>
                    <a:pt x="3305810" y="922020"/>
                    <a:pt x="3308350" y="916940"/>
                  </a:cubicBezTo>
                  <a:cubicBezTo>
                    <a:pt x="3309620" y="914400"/>
                    <a:pt x="3312160" y="911860"/>
                    <a:pt x="3314700" y="908050"/>
                  </a:cubicBezTo>
                  <a:cubicBezTo>
                    <a:pt x="3314700" y="906780"/>
                    <a:pt x="3315970" y="906780"/>
                    <a:pt x="3315970" y="905510"/>
                  </a:cubicBezTo>
                  <a:cubicBezTo>
                    <a:pt x="3315970" y="896620"/>
                    <a:pt x="3322320" y="894080"/>
                    <a:pt x="3327400" y="889000"/>
                  </a:cubicBezTo>
                  <a:cubicBezTo>
                    <a:pt x="3333750" y="881380"/>
                    <a:pt x="3340100" y="872490"/>
                    <a:pt x="3347720" y="866140"/>
                  </a:cubicBezTo>
                  <a:cubicBezTo>
                    <a:pt x="3352800" y="862330"/>
                    <a:pt x="3355340" y="855980"/>
                    <a:pt x="3357880" y="852170"/>
                  </a:cubicBezTo>
                  <a:lnTo>
                    <a:pt x="3361690" y="844550"/>
                  </a:lnTo>
                  <a:cubicBezTo>
                    <a:pt x="3364230" y="842010"/>
                    <a:pt x="3366770" y="839470"/>
                    <a:pt x="3369310" y="835660"/>
                  </a:cubicBezTo>
                  <a:cubicBezTo>
                    <a:pt x="3370580" y="831850"/>
                    <a:pt x="3375660" y="830580"/>
                    <a:pt x="3374390" y="825500"/>
                  </a:cubicBezTo>
                  <a:cubicBezTo>
                    <a:pt x="3374390" y="822960"/>
                    <a:pt x="3375660" y="820420"/>
                    <a:pt x="3376930" y="817880"/>
                  </a:cubicBezTo>
                  <a:cubicBezTo>
                    <a:pt x="3379470" y="814070"/>
                    <a:pt x="3382010" y="812800"/>
                    <a:pt x="3382010" y="807720"/>
                  </a:cubicBezTo>
                  <a:cubicBezTo>
                    <a:pt x="3382010" y="805180"/>
                    <a:pt x="3384550" y="802640"/>
                    <a:pt x="3385820" y="801370"/>
                  </a:cubicBezTo>
                  <a:cubicBezTo>
                    <a:pt x="3388360" y="795020"/>
                    <a:pt x="3388360" y="788670"/>
                    <a:pt x="3380740" y="784860"/>
                  </a:cubicBezTo>
                  <a:lnTo>
                    <a:pt x="3379470" y="783590"/>
                  </a:lnTo>
                  <a:cubicBezTo>
                    <a:pt x="3382010" y="778510"/>
                    <a:pt x="3376930" y="778510"/>
                    <a:pt x="3374390" y="777240"/>
                  </a:cubicBezTo>
                  <a:cubicBezTo>
                    <a:pt x="3373120" y="775970"/>
                    <a:pt x="3371850" y="773430"/>
                    <a:pt x="3370580" y="772160"/>
                  </a:cubicBezTo>
                  <a:cubicBezTo>
                    <a:pt x="3368040" y="769620"/>
                    <a:pt x="3366770" y="767080"/>
                    <a:pt x="3364230" y="763270"/>
                  </a:cubicBezTo>
                  <a:cubicBezTo>
                    <a:pt x="3362960" y="762000"/>
                    <a:pt x="3361690" y="759460"/>
                    <a:pt x="3361690" y="758190"/>
                  </a:cubicBezTo>
                  <a:cubicBezTo>
                    <a:pt x="3361690" y="751840"/>
                    <a:pt x="3359150" y="748030"/>
                    <a:pt x="3354070" y="742950"/>
                  </a:cubicBezTo>
                  <a:cubicBezTo>
                    <a:pt x="3350260" y="739140"/>
                    <a:pt x="3347720" y="732790"/>
                    <a:pt x="3345180" y="727710"/>
                  </a:cubicBezTo>
                  <a:cubicBezTo>
                    <a:pt x="3342640" y="722630"/>
                    <a:pt x="3340100" y="717550"/>
                    <a:pt x="3338830" y="711200"/>
                  </a:cubicBezTo>
                  <a:cubicBezTo>
                    <a:pt x="3337560" y="707390"/>
                    <a:pt x="3337560" y="703580"/>
                    <a:pt x="3337560" y="699770"/>
                  </a:cubicBezTo>
                  <a:lnTo>
                    <a:pt x="3337560" y="697230"/>
                  </a:lnTo>
                  <a:cubicBezTo>
                    <a:pt x="3335020" y="692150"/>
                    <a:pt x="3331210" y="687070"/>
                    <a:pt x="3328670" y="680720"/>
                  </a:cubicBezTo>
                  <a:lnTo>
                    <a:pt x="3328670" y="676910"/>
                  </a:lnTo>
                  <a:cubicBezTo>
                    <a:pt x="3331210" y="670560"/>
                    <a:pt x="3331210" y="664210"/>
                    <a:pt x="3326130" y="657860"/>
                  </a:cubicBezTo>
                  <a:cubicBezTo>
                    <a:pt x="3324860" y="656590"/>
                    <a:pt x="3323590" y="654050"/>
                    <a:pt x="3322320" y="652780"/>
                  </a:cubicBezTo>
                  <a:cubicBezTo>
                    <a:pt x="3324860" y="646430"/>
                    <a:pt x="3329940" y="640080"/>
                    <a:pt x="3329940" y="632460"/>
                  </a:cubicBezTo>
                  <a:cubicBezTo>
                    <a:pt x="3329940" y="629920"/>
                    <a:pt x="3328670" y="626110"/>
                    <a:pt x="3327400" y="623570"/>
                  </a:cubicBezTo>
                  <a:cubicBezTo>
                    <a:pt x="3327400" y="618490"/>
                    <a:pt x="3327400" y="613410"/>
                    <a:pt x="3326130" y="609600"/>
                  </a:cubicBezTo>
                  <a:cubicBezTo>
                    <a:pt x="3324860" y="604520"/>
                    <a:pt x="3326130" y="598170"/>
                    <a:pt x="3323590" y="593090"/>
                  </a:cubicBezTo>
                  <a:cubicBezTo>
                    <a:pt x="3317240" y="590550"/>
                    <a:pt x="3317240" y="589280"/>
                    <a:pt x="3318510" y="582930"/>
                  </a:cubicBezTo>
                  <a:cubicBezTo>
                    <a:pt x="3319780" y="575310"/>
                    <a:pt x="3318510" y="570230"/>
                    <a:pt x="3312160" y="565150"/>
                  </a:cubicBezTo>
                  <a:cubicBezTo>
                    <a:pt x="3308350" y="562610"/>
                    <a:pt x="3308350" y="556260"/>
                    <a:pt x="3305810" y="552450"/>
                  </a:cubicBezTo>
                  <a:cubicBezTo>
                    <a:pt x="3305810" y="551180"/>
                    <a:pt x="3304540" y="549910"/>
                    <a:pt x="3304540" y="548640"/>
                  </a:cubicBezTo>
                  <a:cubicBezTo>
                    <a:pt x="3303270" y="546100"/>
                    <a:pt x="3303270" y="544830"/>
                    <a:pt x="3302000" y="542290"/>
                  </a:cubicBezTo>
                  <a:cubicBezTo>
                    <a:pt x="3299460" y="535940"/>
                    <a:pt x="3298190" y="529590"/>
                    <a:pt x="3294380" y="523240"/>
                  </a:cubicBezTo>
                  <a:cubicBezTo>
                    <a:pt x="3290570" y="516890"/>
                    <a:pt x="3288030" y="511810"/>
                    <a:pt x="3293110" y="505460"/>
                  </a:cubicBezTo>
                  <a:lnTo>
                    <a:pt x="3293110" y="502920"/>
                  </a:lnTo>
                  <a:cubicBezTo>
                    <a:pt x="3291840" y="500380"/>
                    <a:pt x="3291840" y="499110"/>
                    <a:pt x="3290570" y="496570"/>
                  </a:cubicBezTo>
                  <a:cubicBezTo>
                    <a:pt x="3286760" y="496570"/>
                    <a:pt x="3281680" y="496570"/>
                    <a:pt x="3277870" y="491490"/>
                  </a:cubicBezTo>
                  <a:cubicBezTo>
                    <a:pt x="3276600" y="490220"/>
                    <a:pt x="3274060" y="490220"/>
                    <a:pt x="3272790" y="487680"/>
                  </a:cubicBezTo>
                  <a:cubicBezTo>
                    <a:pt x="3270250" y="485140"/>
                    <a:pt x="3270250" y="481330"/>
                    <a:pt x="3271520" y="478790"/>
                  </a:cubicBezTo>
                  <a:cubicBezTo>
                    <a:pt x="3272790" y="477520"/>
                    <a:pt x="3271520" y="474980"/>
                    <a:pt x="3271520" y="473710"/>
                  </a:cubicBezTo>
                  <a:cubicBezTo>
                    <a:pt x="3270250" y="466090"/>
                    <a:pt x="3270250" y="457200"/>
                    <a:pt x="3268980" y="449580"/>
                  </a:cubicBezTo>
                  <a:cubicBezTo>
                    <a:pt x="3267710" y="441960"/>
                    <a:pt x="3266440" y="434340"/>
                    <a:pt x="3263900" y="426720"/>
                  </a:cubicBezTo>
                  <a:cubicBezTo>
                    <a:pt x="3261360" y="421640"/>
                    <a:pt x="3262630" y="416560"/>
                    <a:pt x="3262630" y="411480"/>
                  </a:cubicBezTo>
                  <a:cubicBezTo>
                    <a:pt x="3263900" y="401320"/>
                    <a:pt x="3263900" y="392430"/>
                    <a:pt x="3258820" y="383540"/>
                  </a:cubicBezTo>
                  <a:lnTo>
                    <a:pt x="3256280" y="386080"/>
                  </a:lnTo>
                  <a:cubicBezTo>
                    <a:pt x="3255010" y="383540"/>
                    <a:pt x="3255010" y="381000"/>
                    <a:pt x="3255010" y="377190"/>
                  </a:cubicBezTo>
                  <a:cubicBezTo>
                    <a:pt x="3258820" y="374650"/>
                    <a:pt x="3256280" y="370840"/>
                    <a:pt x="3253740" y="368300"/>
                  </a:cubicBezTo>
                  <a:cubicBezTo>
                    <a:pt x="3249930" y="364490"/>
                    <a:pt x="3251200" y="360680"/>
                    <a:pt x="3251200" y="355600"/>
                  </a:cubicBezTo>
                  <a:cubicBezTo>
                    <a:pt x="3252470" y="350520"/>
                    <a:pt x="3249930" y="344170"/>
                    <a:pt x="3248660" y="337820"/>
                  </a:cubicBezTo>
                  <a:cubicBezTo>
                    <a:pt x="3248660" y="336550"/>
                    <a:pt x="3246120" y="335280"/>
                    <a:pt x="3244850" y="335280"/>
                  </a:cubicBezTo>
                  <a:cubicBezTo>
                    <a:pt x="3244850" y="332740"/>
                    <a:pt x="3243580" y="330200"/>
                    <a:pt x="3243580" y="326390"/>
                  </a:cubicBezTo>
                  <a:lnTo>
                    <a:pt x="3243580" y="321310"/>
                  </a:lnTo>
                  <a:cubicBezTo>
                    <a:pt x="3246120" y="316230"/>
                    <a:pt x="3246120" y="311150"/>
                    <a:pt x="3243580" y="306070"/>
                  </a:cubicBezTo>
                  <a:cubicBezTo>
                    <a:pt x="3242310" y="304800"/>
                    <a:pt x="3242310" y="302260"/>
                    <a:pt x="3242310" y="300990"/>
                  </a:cubicBezTo>
                  <a:cubicBezTo>
                    <a:pt x="3241040" y="297180"/>
                    <a:pt x="3242310" y="293370"/>
                    <a:pt x="3238500" y="290830"/>
                  </a:cubicBezTo>
                  <a:cubicBezTo>
                    <a:pt x="3237230" y="289560"/>
                    <a:pt x="3238500" y="287020"/>
                    <a:pt x="3237230" y="284480"/>
                  </a:cubicBezTo>
                  <a:lnTo>
                    <a:pt x="3237230" y="247650"/>
                  </a:lnTo>
                  <a:cubicBezTo>
                    <a:pt x="3237230" y="242570"/>
                    <a:pt x="3238500" y="236220"/>
                    <a:pt x="3239770" y="231140"/>
                  </a:cubicBezTo>
                  <a:cubicBezTo>
                    <a:pt x="3241040" y="224790"/>
                    <a:pt x="3239770" y="219710"/>
                    <a:pt x="3238500" y="214630"/>
                  </a:cubicBezTo>
                  <a:lnTo>
                    <a:pt x="3238500" y="205740"/>
                  </a:lnTo>
                  <a:cubicBezTo>
                    <a:pt x="3238500" y="201930"/>
                    <a:pt x="3239770" y="198120"/>
                    <a:pt x="3238500" y="194310"/>
                  </a:cubicBezTo>
                  <a:cubicBezTo>
                    <a:pt x="3238500" y="191770"/>
                    <a:pt x="3235960" y="190500"/>
                    <a:pt x="3233420" y="189230"/>
                  </a:cubicBezTo>
                  <a:cubicBezTo>
                    <a:pt x="3229610" y="186690"/>
                    <a:pt x="3228340" y="182880"/>
                    <a:pt x="3228340" y="177800"/>
                  </a:cubicBezTo>
                  <a:cubicBezTo>
                    <a:pt x="3228340" y="173990"/>
                    <a:pt x="3227070" y="170180"/>
                    <a:pt x="3225800" y="166370"/>
                  </a:cubicBezTo>
                  <a:lnTo>
                    <a:pt x="3225800" y="163830"/>
                  </a:lnTo>
                  <a:cubicBezTo>
                    <a:pt x="3233420" y="158750"/>
                    <a:pt x="3228340" y="151130"/>
                    <a:pt x="3229610" y="144780"/>
                  </a:cubicBezTo>
                  <a:lnTo>
                    <a:pt x="3229610" y="142240"/>
                  </a:lnTo>
                  <a:cubicBezTo>
                    <a:pt x="3232150" y="137160"/>
                    <a:pt x="3234690" y="130810"/>
                    <a:pt x="3235960" y="125730"/>
                  </a:cubicBezTo>
                  <a:cubicBezTo>
                    <a:pt x="3237230" y="119380"/>
                    <a:pt x="3243580" y="114300"/>
                    <a:pt x="3243580" y="109220"/>
                  </a:cubicBezTo>
                  <a:cubicBezTo>
                    <a:pt x="3243580" y="100330"/>
                    <a:pt x="3249930" y="92710"/>
                    <a:pt x="3251200" y="85090"/>
                  </a:cubicBezTo>
                  <a:cubicBezTo>
                    <a:pt x="3252470" y="78740"/>
                    <a:pt x="3255010" y="72390"/>
                    <a:pt x="3257550" y="66040"/>
                  </a:cubicBezTo>
                  <a:cubicBezTo>
                    <a:pt x="3258820" y="63500"/>
                    <a:pt x="3257550" y="59690"/>
                    <a:pt x="3257550" y="57150"/>
                  </a:cubicBezTo>
                  <a:cubicBezTo>
                    <a:pt x="3258820" y="49530"/>
                    <a:pt x="3258820" y="41910"/>
                    <a:pt x="3260090" y="34290"/>
                  </a:cubicBezTo>
                  <a:lnTo>
                    <a:pt x="3260090" y="33020"/>
                  </a:lnTo>
                  <a:cubicBezTo>
                    <a:pt x="3258820" y="24130"/>
                    <a:pt x="3261360" y="15240"/>
                    <a:pt x="3261360" y="6350"/>
                  </a:cubicBezTo>
                  <a:cubicBezTo>
                    <a:pt x="3035300" y="5080"/>
                    <a:pt x="2809240" y="11430"/>
                    <a:pt x="2583180" y="19050"/>
                  </a:cubicBezTo>
                  <a:cubicBezTo>
                    <a:pt x="2368550" y="26670"/>
                    <a:pt x="2153920" y="34290"/>
                    <a:pt x="1939290" y="35560"/>
                  </a:cubicBezTo>
                  <a:cubicBezTo>
                    <a:pt x="1831340" y="35560"/>
                    <a:pt x="1724660" y="34290"/>
                    <a:pt x="1616710" y="31750"/>
                  </a:cubicBezTo>
                  <a:cubicBezTo>
                    <a:pt x="1508760" y="27940"/>
                    <a:pt x="1400810" y="20320"/>
                    <a:pt x="1292860" y="15240"/>
                  </a:cubicBezTo>
                  <a:cubicBezTo>
                    <a:pt x="951230" y="0"/>
                    <a:pt x="608330" y="8890"/>
                    <a:pt x="266700" y="13970"/>
                  </a:cubicBezTo>
                  <a:cubicBezTo>
                    <a:pt x="265430" y="17780"/>
                    <a:pt x="264160" y="20320"/>
                    <a:pt x="262890" y="22860"/>
                  </a:cubicBezTo>
                  <a:cubicBezTo>
                    <a:pt x="260350" y="26670"/>
                    <a:pt x="259080" y="30480"/>
                    <a:pt x="260350" y="35560"/>
                  </a:cubicBezTo>
                  <a:lnTo>
                    <a:pt x="260350" y="43180"/>
                  </a:lnTo>
                  <a:cubicBezTo>
                    <a:pt x="260350" y="46990"/>
                    <a:pt x="260350" y="52070"/>
                    <a:pt x="265430" y="54610"/>
                  </a:cubicBezTo>
                  <a:cubicBezTo>
                    <a:pt x="265430" y="54610"/>
                    <a:pt x="266700" y="55880"/>
                    <a:pt x="266700" y="57150"/>
                  </a:cubicBezTo>
                  <a:lnTo>
                    <a:pt x="266700" y="62230"/>
                  </a:lnTo>
                  <a:cubicBezTo>
                    <a:pt x="264160" y="63500"/>
                    <a:pt x="259080" y="60960"/>
                    <a:pt x="260350" y="67310"/>
                  </a:cubicBezTo>
                  <a:cubicBezTo>
                    <a:pt x="260350" y="69850"/>
                    <a:pt x="261620" y="73660"/>
                    <a:pt x="261620" y="76200"/>
                  </a:cubicBezTo>
                  <a:lnTo>
                    <a:pt x="261620" y="95250"/>
                  </a:lnTo>
                  <a:cubicBezTo>
                    <a:pt x="259080" y="96520"/>
                    <a:pt x="256540" y="97790"/>
                    <a:pt x="252730" y="100330"/>
                  </a:cubicBezTo>
                  <a:cubicBezTo>
                    <a:pt x="250190" y="101600"/>
                    <a:pt x="248920" y="102870"/>
                    <a:pt x="251460" y="106680"/>
                  </a:cubicBezTo>
                  <a:cubicBezTo>
                    <a:pt x="252730" y="109220"/>
                    <a:pt x="252730" y="110490"/>
                    <a:pt x="250190" y="111760"/>
                  </a:cubicBezTo>
                  <a:cubicBezTo>
                    <a:pt x="243840" y="115570"/>
                    <a:pt x="238760" y="119380"/>
                    <a:pt x="237490" y="127000"/>
                  </a:cubicBezTo>
                  <a:cubicBezTo>
                    <a:pt x="237490" y="128270"/>
                    <a:pt x="234950" y="129540"/>
                    <a:pt x="233680" y="130810"/>
                  </a:cubicBezTo>
                  <a:cubicBezTo>
                    <a:pt x="231140" y="133350"/>
                    <a:pt x="228600" y="134620"/>
                    <a:pt x="228600" y="138430"/>
                  </a:cubicBezTo>
                  <a:cubicBezTo>
                    <a:pt x="228600" y="139700"/>
                    <a:pt x="226060" y="142240"/>
                    <a:pt x="224790" y="142240"/>
                  </a:cubicBezTo>
                  <a:cubicBezTo>
                    <a:pt x="219710" y="143510"/>
                    <a:pt x="215900" y="143510"/>
                    <a:pt x="210820" y="143510"/>
                  </a:cubicBezTo>
                  <a:cubicBezTo>
                    <a:pt x="205740" y="144780"/>
                    <a:pt x="200660" y="147320"/>
                    <a:pt x="198120" y="151130"/>
                  </a:cubicBezTo>
                  <a:cubicBezTo>
                    <a:pt x="194310" y="157480"/>
                    <a:pt x="189230" y="162560"/>
                    <a:pt x="185420" y="168910"/>
                  </a:cubicBezTo>
                  <a:cubicBezTo>
                    <a:pt x="184150" y="170180"/>
                    <a:pt x="182880" y="172720"/>
                    <a:pt x="182880" y="175260"/>
                  </a:cubicBezTo>
                  <a:cubicBezTo>
                    <a:pt x="181610" y="179070"/>
                    <a:pt x="180340" y="182880"/>
                    <a:pt x="180340" y="186690"/>
                  </a:cubicBezTo>
                  <a:cubicBezTo>
                    <a:pt x="180340" y="190500"/>
                    <a:pt x="180340" y="195580"/>
                    <a:pt x="182880" y="199390"/>
                  </a:cubicBezTo>
                  <a:cubicBezTo>
                    <a:pt x="186690" y="207010"/>
                    <a:pt x="181610" y="213360"/>
                    <a:pt x="181610" y="219710"/>
                  </a:cubicBezTo>
                  <a:cubicBezTo>
                    <a:pt x="180340" y="226060"/>
                    <a:pt x="177800" y="232410"/>
                    <a:pt x="176530" y="237490"/>
                  </a:cubicBezTo>
                  <a:lnTo>
                    <a:pt x="176530" y="254000"/>
                  </a:lnTo>
                  <a:cubicBezTo>
                    <a:pt x="179070" y="267970"/>
                    <a:pt x="171450" y="279400"/>
                    <a:pt x="170180" y="293370"/>
                  </a:cubicBezTo>
                  <a:cubicBezTo>
                    <a:pt x="170180" y="297180"/>
                    <a:pt x="166370" y="300990"/>
                    <a:pt x="163830" y="304800"/>
                  </a:cubicBezTo>
                  <a:cubicBezTo>
                    <a:pt x="161290" y="307340"/>
                    <a:pt x="161290" y="309880"/>
                    <a:pt x="162560" y="313690"/>
                  </a:cubicBezTo>
                  <a:cubicBezTo>
                    <a:pt x="163830" y="318770"/>
                    <a:pt x="162560" y="323850"/>
                    <a:pt x="163830" y="328930"/>
                  </a:cubicBezTo>
                  <a:cubicBezTo>
                    <a:pt x="166370" y="336550"/>
                    <a:pt x="160020" y="342900"/>
                    <a:pt x="160020" y="350520"/>
                  </a:cubicBezTo>
                  <a:cubicBezTo>
                    <a:pt x="161290" y="356870"/>
                    <a:pt x="161290" y="363220"/>
                    <a:pt x="162560" y="369570"/>
                  </a:cubicBezTo>
                  <a:lnTo>
                    <a:pt x="166370" y="384810"/>
                  </a:lnTo>
                  <a:cubicBezTo>
                    <a:pt x="171450" y="394970"/>
                    <a:pt x="165100" y="402590"/>
                    <a:pt x="162560" y="411480"/>
                  </a:cubicBezTo>
                  <a:cubicBezTo>
                    <a:pt x="161290" y="417830"/>
                    <a:pt x="158750" y="421640"/>
                    <a:pt x="154940" y="426720"/>
                  </a:cubicBezTo>
                  <a:cubicBezTo>
                    <a:pt x="151130" y="431800"/>
                    <a:pt x="154940" y="436880"/>
                    <a:pt x="154940" y="440690"/>
                  </a:cubicBezTo>
                  <a:cubicBezTo>
                    <a:pt x="154940" y="444500"/>
                    <a:pt x="158750" y="447040"/>
                    <a:pt x="160020" y="449580"/>
                  </a:cubicBezTo>
                  <a:cubicBezTo>
                    <a:pt x="161290" y="453390"/>
                    <a:pt x="161290" y="457200"/>
                    <a:pt x="161290" y="461010"/>
                  </a:cubicBezTo>
                  <a:cubicBezTo>
                    <a:pt x="161290" y="464820"/>
                    <a:pt x="160020" y="469900"/>
                    <a:pt x="161290" y="473710"/>
                  </a:cubicBezTo>
                  <a:cubicBezTo>
                    <a:pt x="163830" y="480060"/>
                    <a:pt x="167640" y="485140"/>
                    <a:pt x="170180" y="490220"/>
                  </a:cubicBezTo>
                  <a:cubicBezTo>
                    <a:pt x="171450" y="491490"/>
                    <a:pt x="172720" y="492760"/>
                    <a:pt x="172720" y="494030"/>
                  </a:cubicBezTo>
                  <a:cubicBezTo>
                    <a:pt x="177800" y="502920"/>
                    <a:pt x="179070" y="513080"/>
                    <a:pt x="179070" y="524510"/>
                  </a:cubicBezTo>
                  <a:cubicBezTo>
                    <a:pt x="179070" y="530860"/>
                    <a:pt x="179070" y="537210"/>
                    <a:pt x="177800" y="543560"/>
                  </a:cubicBezTo>
                  <a:cubicBezTo>
                    <a:pt x="177800" y="547370"/>
                    <a:pt x="173990" y="549910"/>
                    <a:pt x="173990" y="552450"/>
                  </a:cubicBezTo>
                  <a:cubicBezTo>
                    <a:pt x="172720" y="561340"/>
                    <a:pt x="172720" y="568960"/>
                    <a:pt x="172720" y="577850"/>
                  </a:cubicBezTo>
                  <a:cubicBezTo>
                    <a:pt x="172720" y="579120"/>
                    <a:pt x="173990" y="580390"/>
                    <a:pt x="173990" y="581660"/>
                  </a:cubicBezTo>
                  <a:cubicBezTo>
                    <a:pt x="176530" y="586740"/>
                    <a:pt x="180340" y="591820"/>
                    <a:pt x="182880" y="596900"/>
                  </a:cubicBezTo>
                  <a:cubicBezTo>
                    <a:pt x="185420" y="605790"/>
                    <a:pt x="187960" y="614680"/>
                    <a:pt x="189230" y="623570"/>
                  </a:cubicBezTo>
                  <a:lnTo>
                    <a:pt x="189230" y="627380"/>
                  </a:lnTo>
                  <a:cubicBezTo>
                    <a:pt x="185420" y="635000"/>
                    <a:pt x="189230" y="641350"/>
                    <a:pt x="190500" y="648970"/>
                  </a:cubicBezTo>
                  <a:cubicBezTo>
                    <a:pt x="193040" y="656590"/>
                    <a:pt x="196850" y="664210"/>
                    <a:pt x="199390" y="671830"/>
                  </a:cubicBezTo>
                  <a:cubicBezTo>
                    <a:pt x="200660" y="674370"/>
                    <a:pt x="199390" y="676910"/>
                    <a:pt x="198120" y="679450"/>
                  </a:cubicBezTo>
                  <a:cubicBezTo>
                    <a:pt x="196850" y="683260"/>
                    <a:pt x="196850" y="685800"/>
                    <a:pt x="199390" y="688340"/>
                  </a:cubicBezTo>
                  <a:cubicBezTo>
                    <a:pt x="200660" y="689610"/>
                    <a:pt x="200660" y="690880"/>
                    <a:pt x="200660" y="692150"/>
                  </a:cubicBezTo>
                  <a:cubicBezTo>
                    <a:pt x="201930" y="695960"/>
                    <a:pt x="201930" y="699770"/>
                    <a:pt x="203200" y="702310"/>
                  </a:cubicBezTo>
                  <a:cubicBezTo>
                    <a:pt x="207010" y="707390"/>
                    <a:pt x="205740" y="712470"/>
                    <a:pt x="208280" y="717550"/>
                  </a:cubicBezTo>
                  <a:cubicBezTo>
                    <a:pt x="210820" y="722630"/>
                    <a:pt x="210820" y="727710"/>
                    <a:pt x="214630" y="731520"/>
                  </a:cubicBezTo>
                  <a:cubicBezTo>
                    <a:pt x="215900" y="732790"/>
                    <a:pt x="215900" y="735330"/>
                    <a:pt x="215900" y="737870"/>
                  </a:cubicBezTo>
                  <a:cubicBezTo>
                    <a:pt x="217170" y="744220"/>
                    <a:pt x="220980" y="749300"/>
                    <a:pt x="226060" y="753110"/>
                  </a:cubicBezTo>
                  <a:cubicBezTo>
                    <a:pt x="231140" y="758190"/>
                    <a:pt x="234950" y="763270"/>
                    <a:pt x="238760" y="768350"/>
                  </a:cubicBezTo>
                  <a:cubicBezTo>
                    <a:pt x="240030" y="769620"/>
                    <a:pt x="240030" y="773430"/>
                    <a:pt x="240030" y="774700"/>
                  </a:cubicBezTo>
                  <a:cubicBezTo>
                    <a:pt x="240030" y="779780"/>
                    <a:pt x="238760" y="784860"/>
                    <a:pt x="237490" y="788670"/>
                  </a:cubicBezTo>
                  <a:cubicBezTo>
                    <a:pt x="237490" y="791210"/>
                    <a:pt x="236220" y="792480"/>
                    <a:pt x="236220" y="795020"/>
                  </a:cubicBezTo>
                  <a:cubicBezTo>
                    <a:pt x="240030" y="802640"/>
                    <a:pt x="237490" y="811530"/>
                    <a:pt x="237490" y="819150"/>
                  </a:cubicBezTo>
                  <a:cubicBezTo>
                    <a:pt x="237490" y="820420"/>
                    <a:pt x="236220" y="822960"/>
                    <a:pt x="234950" y="824230"/>
                  </a:cubicBezTo>
                  <a:cubicBezTo>
                    <a:pt x="231140" y="829310"/>
                    <a:pt x="231140" y="834390"/>
                    <a:pt x="233680" y="839470"/>
                  </a:cubicBezTo>
                  <a:cubicBezTo>
                    <a:pt x="234950" y="843280"/>
                    <a:pt x="234950" y="847090"/>
                    <a:pt x="232410" y="849630"/>
                  </a:cubicBezTo>
                  <a:cubicBezTo>
                    <a:pt x="228600" y="854710"/>
                    <a:pt x="226060" y="861060"/>
                    <a:pt x="224790" y="867410"/>
                  </a:cubicBezTo>
                  <a:cubicBezTo>
                    <a:pt x="223520" y="872490"/>
                    <a:pt x="220980" y="877570"/>
                    <a:pt x="218440" y="882650"/>
                  </a:cubicBezTo>
                  <a:cubicBezTo>
                    <a:pt x="217170" y="885190"/>
                    <a:pt x="218440" y="887730"/>
                    <a:pt x="218440" y="890270"/>
                  </a:cubicBezTo>
                  <a:cubicBezTo>
                    <a:pt x="218440" y="892810"/>
                    <a:pt x="219710" y="894080"/>
                    <a:pt x="219710" y="896620"/>
                  </a:cubicBezTo>
                  <a:cubicBezTo>
                    <a:pt x="220980" y="904240"/>
                    <a:pt x="223520" y="911860"/>
                    <a:pt x="222250" y="918210"/>
                  </a:cubicBezTo>
                  <a:cubicBezTo>
                    <a:pt x="219710" y="927100"/>
                    <a:pt x="220980" y="935990"/>
                    <a:pt x="215900" y="943610"/>
                  </a:cubicBezTo>
                  <a:cubicBezTo>
                    <a:pt x="213360" y="947420"/>
                    <a:pt x="215900" y="948690"/>
                    <a:pt x="215900" y="951230"/>
                  </a:cubicBezTo>
                  <a:cubicBezTo>
                    <a:pt x="215900" y="952500"/>
                    <a:pt x="215900" y="953770"/>
                    <a:pt x="217170" y="956310"/>
                  </a:cubicBezTo>
                  <a:cubicBezTo>
                    <a:pt x="220980" y="957580"/>
                    <a:pt x="223520" y="962660"/>
                    <a:pt x="220980" y="969010"/>
                  </a:cubicBezTo>
                  <a:cubicBezTo>
                    <a:pt x="219710" y="972820"/>
                    <a:pt x="219710" y="975360"/>
                    <a:pt x="220980" y="979170"/>
                  </a:cubicBezTo>
                  <a:cubicBezTo>
                    <a:pt x="222250" y="982980"/>
                    <a:pt x="222250" y="986790"/>
                    <a:pt x="223520" y="991870"/>
                  </a:cubicBezTo>
                  <a:lnTo>
                    <a:pt x="223520" y="993140"/>
                  </a:lnTo>
                  <a:cubicBezTo>
                    <a:pt x="229870" y="1003300"/>
                    <a:pt x="224790" y="1013460"/>
                    <a:pt x="224790" y="1024890"/>
                  </a:cubicBezTo>
                  <a:lnTo>
                    <a:pt x="224790" y="1031240"/>
                  </a:lnTo>
                  <a:cubicBezTo>
                    <a:pt x="226060" y="1038860"/>
                    <a:pt x="219710" y="1042670"/>
                    <a:pt x="215900" y="1047750"/>
                  </a:cubicBezTo>
                  <a:cubicBezTo>
                    <a:pt x="212090" y="1052830"/>
                    <a:pt x="207010" y="1057910"/>
                    <a:pt x="204470" y="1062990"/>
                  </a:cubicBezTo>
                  <a:cubicBezTo>
                    <a:pt x="203200" y="1064260"/>
                    <a:pt x="204470" y="1068070"/>
                    <a:pt x="204470" y="1070610"/>
                  </a:cubicBezTo>
                  <a:lnTo>
                    <a:pt x="204470" y="1082040"/>
                  </a:lnTo>
                  <a:lnTo>
                    <a:pt x="203200" y="1083310"/>
                  </a:lnTo>
                  <a:cubicBezTo>
                    <a:pt x="205740" y="1092200"/>
                    <a:pt x="200660" y="1097280"/>
                    <a:pt x="195580" y="1103630"/>
                  </a:cubicBezTo>
                  <a:cubicBezTo>
                    <a:pt x="193040" y="1107440"/>
                    <a:pt x="190500" y="1112520"/>
                    <a:pt x="189230" y="1116330"/>
                  </a:cubicBezTo>
                  <a:cubicBezTo>
                    <a:pt x="186690" y="1121410"/>
                    <a:pt x="185420" y="1127760"/>
                    <a:pt x="179070" y="1130300"/>
                  </a:cubicBezTo>
                  <a:cubicBezTo>
                    <a:pt x="176530" y="1131570"/>
                    <a:pt x="176530" y="1134110"/>
                    <a:pt x="173990" y="1135380"/>
                  </a:cubicBezTo>
                  <a:cubicBezTo>
                    <a:pt x="171450" y="1136650"/>
                    <a:pt x="168910" y="1137920"/>
                    <a:pt x="167640" y="1137920"/>
                  </a:cubicBezTo>
                  <a:cubicBezTo>
                    <a:pt x="165100" y="1137920"/>
                    <a:pt x="162560" y="1136650"/>
                    <a:pt x="160020" y="1135380"/>
                  </a:cubicBezTo>
                  <a:cubicBezTo>
                    <a:pt x="156210" y="1134110"/>
                    <a:pt x="152400" y="1136650"/>
                    <a:pt x="149860" y="1140460"/>
                  </a:cubicBezTo>
                  <a:cubicBezTo>
                    <a:pt x="148590" y="1141730"/>
                    <a:pt x="148590" y="1144270"/>
                    <a:pt x="147320" y="1144270"/>
                  </a:cubicBezTo>
                  <a:cubicBezTo>
                    <a:pt x="139700" y="1146810"/>
                    <a:pt x="137160" y="1153160"/>
                    <a:pt x="130810" y="1158240"/>
                  </a:cubicBezTo>
                  <a:cubicBezTo>
                    <a:pt x="127000" y="1162050"/>
                    <a:pt x="121920" y="1164590"/>
                    <a:pt x="116840" y="1167130"/>
                  </a:cubicBezTo>
                  <a:cubicBezTo>
                    <a:pt x="114300" y="1169670"/>
                    <a:pt x="111760" y="1170940"/>
                    <a:pt x="109220" y="1174750"/>
                  </a:cubicBezTo>
                  <a:cubicBezTo>
                    <a:pt x="105410" y="1183640"/>
                    <a:pt x="101600" y="1192530"/>
                    <a:pt x="96520" y="1201420"/>
                  </a:cubicBezTo>
                  <a:cubicBezTo>
                    <a:pt x="106680" y="1201420"/>
                    <a:pt x="104140" y="1203960"/>
                    <a:pt x="101600" y="1205230"/>
                  </a:cubicBezTo>
                  <a:cubicBezTo>
                    <a:pt x="97790" y="1205230"/>
                    <a:pt x="96520" y="1207770"/>
                    <a:pt x="96520" y="1211580"/>
                  </a:cubicBezTo>
                  <a:cubicBezTo>
                    <a:pt x="96520" y="1211580"/>
                    <a:pt x="96520" y="1212850"/>
                    <a:pt x="95250" y="1212850"/>
                  </a:cubicBezTo>
                  <a:cubicBezTo>
                    <a:pt x="87630" y="1214120"/>
                    <a:pt x="90170" y="1220470"/>
                    <a:pt x="88900" y="1224280"/>
                  </a:cubicBezTo>
                  <a:cubicBezTo>
                    <a:pt x="87630" y="1226820"/>
                    <a:pt x="86360" y="1229360"/>
                    <a:pt x="87630" y="1231900"/>
                  </a:cubicBezTo>
                  <a:cubicBezTo>
                    <a:pt x="88900" y="1236980"/>
                    <a:pt x="85090" y="1240790"/>
                    <a:pt x="83820" y="1245870"/>
                  </a:cubicBezTo>
                  <a:cubicBezTo>
                    <a:pt x="83820" y="1247140"/>
                    <a:pt x="83820" y="1248410"/>
                    <a:pt x="85090" y="1249680"/>
                  </a:cubicBezTo>
                  <a:cubicBezTo>
                    <a:pt x="87630" y="1252220"/>
                    <a:pt x="87630" y="1254760"/>
                    <a:pt x="85090" y="1258570"/>
                  </a:cubicBezTo>
                  <a:cubicBezTo>
                    <a:pt x="81280" y="1263650"/>
                    <a:pt x="81280" y="1268730"/>
                    <a:pt x="83820" y="1275080"/>
                  </a:cubicBezTo>
                  <a:cubicBezTo>
                    <a:pt x="85090" y="1277620"/>
                    <a:pt x="85090" y="1280160"/>
                    <a:pt x="83820" y="1282700"/>
                  </a:cubicBezTo>
                  <a:cubicBezTo>
                    <a:pt x="81280" y="1287780"/>
                    <a:pt x="77470" y="1292860"/>
                    <a:pt x="74930" y="1299210"/>
                  </a:cubicBezTo>
                  <a:cubicBezTo>
                    <a:pt x="74930" y="1300480"/>
                    <a:pt x="73660" y="1301750"/>
                    <a:pt x="73660" y="1303020"/>
                  </a:cubicBezTo>
                  <a:cubicBezTo>
                    <a:pt x="74930" y="1310640"/>
                    <a:pt x="72390" y="1316990"/>
                    <a:pt x="74930" y="1324610"/>
                  </a:cubicBezTo>
                  <a:cubicBezTo>
                    <a:pt x="76200" y="1328420"/>
                    <a:pt x="76200" y="1333500"/>
                    <a:pt x="81280" y="1336040"/>
                  </a:cubicBezTo>
                  <a:cubicBezTo>
                    <a:pt x="82550" y="1337310"/>
                    <a:pt x="82550" y="1341120"/>
                    <a:pt x="83820" y="1343660"/>
                  </a:cubicBezTo>
                  <a:cubicBezTo>
                    <a:pt x="85090" y="1350010"/>
                    <a:pt x="86360" y="1356360"/>
                    <a:pt x="83820" y="1362710"/>
                  </a:cubicBezTo>
                  <a:cubicBezTo>
                    <a:pt x="81280" y="1367790"/>
                    <a:pt x="82550" y="1374140"/>
                    <a:pt x="81280" y="1379220"/>
                  </a:cubicBezTo>
                  <a:cubicBezTo>
                    <a:pt x="80010" y="1383030"/>
                    <a:pt x="77470" y="1385570"/>
                    <a:pt x="76200" y="1388110"/>
                  </a:cubicBezTo>
                  <a:cubicBezTo>
                    <a:pt x="74930" y="1389380"/>
                    <a:pt x="73660" y="1390650"/>
                    <a:pt x="73660" y="1391920"/>
                  </a:cubicBezTo>
                  <a:cubicBezTo>
                    <a:pt x="71120" y="1399540"/>
                    <a:pt x="66040" y="1405890"/>
                    <a:pt x="59690" y="1409700"/>
                  </a:cubicBezTo>
                  <a:cubicBezTo>
                    <a:pt x="55880" y="1412240"/>
                    <a:pt x="52070" y="1416050"/>
                    <a:pt x="48260" y="1418590"/>
                  </a:cubicBezTo>
                  <a:cubicBezTo>
                    <a:pt x="45720" y="1427480"/>
                    <a:pt x="35560" y="1426210"/>
                    <a:pt x="30480" y="1431290"/>
                  </a:cubicBezTo>
                  <a:cubicBezTo>
                    <a:pt x="25400" y="1435100"/>
                    <a:pt x="22860" y="1438910"/>
                    <a:pt x="21590" y="1445260"/>
                  </a:cubicBezTo>
                  <a:lnTo>
                    <a:pt x="21590" y="1446530"/>
                  </a:lnTo>
                  <a:cubicBezTo>
                    <a:pt x="16510" y="1452880"/>
                    <a:pt x="20320" y="1459230"/>
                    <a:pt x="20320" y="1466850"/>
                  </a:cubicBezTo>
                  <a:cubicBezTo>
                    <a:pt x="20320" y="1469390"/>
                    <a:pt x="17780" y="1473200"/>
                    <a:pt x="16510" y="1475740"/>
                  </a:cubicBezTo>
                  <a:cubicBezTo>
                    <a:pt x="13970" y="1477010"/>
                    <a:pt x="12700" y="1478280"/>
                    <a:pt x="12700" y="1479550"/>
                  </a:cubicBezTo>
                  <a:cubicBezTo>
                    <a:pt x="11430" y="1487170"/>
                    <a:pt x="6350" y="1493520"/>
                    <a:pt x="0" y="1499870"/>
                  </a:cubicBezTo>
                  <a:cubicBezTo>
                    <a:pt x="1270" y="1502410"/>
                    <a:pt x="2540" y="1504950"/>
                    <a:pt x="2540" y="1507490"/>
                  </a:cubicBezTo>
                  <a:cubicBezTo>
                    <a:pt x="3810" y="1510030"/>
                    <a:pt x="3810" y="1513840"/>
                    <a:pt x="3810" y="1517650"/>
                  </a:cubicBezTo>
                  <a:cubicBezTo>
                    <a:pt x="2540" y="1522730"/>
                    <a:pt x="3810" y="1527810"/>
                    <a:pt x="7620" y="1532890"/>
                  </a:cubicBezTo>
                  <a:cubicBezTo>
                    <a:pt x="8890" y="1535430"/>
                    <a:pt x="10160" y="1536700"/>
                    <a:pt x="11430" y="1539240"/>
                  </a:cubicBezTo>
                  <a:cubicBezTo>
                    <a:pt x="12700" y="1541780"/>
                    <a:pt x="15240" y="1543050"/>
                    <a:pt x="16510" y="1545590"/>
                  </a:cubicBezTo>
                  <a:cubicBezTo>
                    <a:pt x="17780" y="1546860"/>
                    <a:pt x="17780" y="1549400"/>
                    <a:pt x="19050" y="1550670"/>
                  </a:cubicBezTo>
                  <a:lnTo>
                    <a:pt x="22860" y="1558290"/>
                  </a:lnTo>
                  <a:cubicBezTo>
                    <a:pt x="22860" y="1558290"/>
                    <a:pt x="24130" y="1559560"/>
                    <a:pt x="22860" y="1559560"/>
                  </a:cubicBezTo>
                  <a:cubicBezTo>
                    <a:pt x="20320" y="1564640"/>
                    <a:pt x="25400" y="1568450"/>
                    <a:pt x="27940" y="1572260"/>
                  </a:cubicBezTo>
                  <a:cubicBezTo>
                    <a:pt x="30480" y="1576070"/>
                    <a:pt x="30480" y="1581150"/>
                    <a:pt x="33020" y="1584960"/>
                  </a:cubicBezTo>
                  <a:lnTo>
                    <a:pt x="33020" y="1586230"/>
                  </a:lnTo>
                  <a:cubicBezTo>
                    <a:pt x="34290" y="1592580"/>
                    <a:pt x="36830" y="1598930"/>
                    <a:pt x="38100" y="1605280"/>
                  </a:cubicBezTo>
                  <a:cubicBezTo>
                    <a:pt x="38100" y="1607820"/>
                    <a:pt x="39370" y="1609090"/>
                    <a:pt x="40640" y="1611630"/>
                  </a:cubicBezTo>
                  <a:cubicBezTo>
                    <a:pt x="41910" y="1615440"/>
                    <a:pt x="44450" y="1619250"/>
                    <a:pt x="45720" y="1623060"/>
                  </a:cubicBezTo>
                  <a:cubicBezTo>
                    <a:pt x="46990" y="1625600"/>
                    <a:pt x="48260" y="1629410"/>
                    <a:pt x="49530" y="1631950"/>
                  </a:cubicBezTo>
                  <a:lnTo>
                    <a:pt x="49530" y="1635760"/>
                  </a:lnTo>
                  <a:cubicBezTo>
                    <a:pt x="49530" y="1635760"/>
                    <a:pt x="49530" y="1638300"/>
                    <a:pt x="52070" y="1639570"/>
                  </a:cubicBezTo>
                  <a:cubicBezTo>
                    <a:pt x="49530" y="1644650"/>
                    <a:pt x="48260" y="1651000"/>
                    <a:pt x="45720" y="1656080"/>
                  </a:cubicBezTo>
                  <a:cubicBezTo>
                    <a:pt x="44450" y="1659890"/>
                    <a:pt x="46990" y="1668780"/>
                    <a:pt x="50800" y="1671320"/>
                  </a:cubicBezTo>
                  <a:cubicBezTo>
                    <a:pt x="52070" y="1672590"/>
                    <a:pt x="53340" y="1673860"/>
                    <a:pt x="53340" y="1675130"/>
                  </a:cubicBezTo>
                  <a:cubicBezTo>
                    <a:pt x="53340" y="1676400"/>
                    <a:pt x="52070" y="1678940"/>
                    <a:pt x="52070" y="1680210"/>
                  </a:cubicBezTo>
                  <a:cubicBezTo>
                    <a:pt x="52070" y="1681480"/>
                    <a:pt x="53340" y="1682750"/>
                    <a:pt x="53340" y="1685290"/>
                  </a:cubicBezTo>
                  <a:cubicBezTo>
                    <a:pt x="54610" y="1685290"/>
                    <a:pt x="55880" y="1684020"/>
                    <a:pt x="57150" y="1684020"/>
                  </a:cubicBezTo>
                  <a:cubicBezTo>
                    <a:pt x="58420" y="1687830"/>
                    <a:pt x="68580" y="1694180"/>
                    <a:pt x="73660" y="1694180"/>
                  </a:cubicBezTo>
                  <a:cubicBezTo>
                    <a:pt x="76200" y="1700530"/>
                    <a:pt x="77470" y="1708150"/>
                    <a:pt x="85090" y="1710690"/>
                  </a:cubicBezTo>
                  <a:cubicBezTo>
                    <a:pt x="86360" y="1710690"/>
                    <a:pt x="86360" y="1711960"/>
                    <a:pt x="87630" y="1711960"/>
                  </a:cubicBezTo>
                  <a:cubicBezTo>
                    <a:pt x="88900" y="1719580"/>
                    <a:pt x="96520" y="1720850"/>
                    <a:pt x="102870" y="1724660"/>
                  </a:cubicBezTo>
                  <a:lnTo>
                    <a:pt x="105410" y="1724660"/>
                  </a:lnTo>
                  <a:cubicBezTo>
                    <a:pt x="105410" y="1725930"/>
                    <a:pt x="106680" y="1727200"/>
                    <a:pt x="106680" y="1728470"/>
                  </a:cubicBezTo>
                  <a:cubicBezTo>
                    <a:pt x="109220" y="1733550"/>
                    <a:pt x="113030" y="1736090"/>
                    <a:pt x="119380" y="1737360"/>
                  </a:cubicBezTo>
                  <a:cubicBezTo>
                    <a:pt x="125730" y="1738630"/>
                    <a:pt x="130810" y="1738630"/>
                    <a:pt x="137160" y="1739900"/>
                  </a:cubicBezTo>
                  <a:cubicBezTo>
                    <a:pt x="135890" y="1742440"/>
                    <a:pt x="138430" y="1746250"/>
                    <a:pt x="134620" y="1747520"/>
                  </a:cubicBezTo>
                  <a:lnTo>
                    <a:pt x="134620" y="1750060"/>
                  </a:lnTo>
                  <a:cubicBezTo>
                    <a:pt x="139700" y="1753870"/>
                    <a:pt x="144780" y="1757680"/>
                    <a:pt x="148590" y="1761490"/>
                  </a:cubicBezTo>
                  <a:cubicBezTo>
                    <a:pt x="151130" y="1765300"/>
                    <a:pt x="152400" y="1769110"/>
                    <a:pt x="154940" y="1774190"/>
                  </a:cubicBezTo>
                  <a:lnTo>
                    <a:pt x="157480" y="1774190"/>
                  </a:lnTo>
                  <a:cubicBezTo>
                    <a:pt x="156210" y="1779270"/>
                    <a:pt x="154940" y="1783080"/>
                    <a:pt x="152400" y="1786890"/>
                  </a:cubicBezTo>
                  <a:cubicBezTo>
                    <a:pt x="152400" y="1788160"/>
                    <a:pt x="151130" y="1789430"/>
                    <a:pt x="151130" y="1789430"/>
                  </a:cubicBezTo>
                  <a:cubicBezTo>
                    <a:pt x="151130" y="1790700"/>
                    <a:pt x="149860" y="1790700"/>
                    <a:pt x="149860" y="1790700"/>
                  </a:cubicBezTo>
                  <a:cubicBezTo>
                    <a:pt x="149860" y="1791970"/>
                    <a:pt x="151130" y="1791970"/>
                    <a:pt x="152400" y="1791970"/>
                  </a:cubicBezTo>
                  <a:cubicBezTo>
                    <a:pt x="157480" y="1791970"/>
                    <a:pt x="156210" y="1794510"/>
                    <a:pt x="154940" y="1797050"/>
                  </a:cubicBezTo>
                  <a:cubicBezTo>
                    <a:pt x="153670" y="1799590"/>
                    <a:pt x="153670" y="1802130"/>
                    <a:pt x="157480" y="1803400"/>
                  </a:cubicBezTo>
                  <a:cubicBezTo>
                    <a:pt x="158750" y="1803400"/>
                    <a:pt x="160020" y="1804670"/>
                    <a:pt x="160020" y="1805940"/>
                  </a:cubicBezTo>
                  <a:cubicBezTo>
                    <a:pt x="161290" y="1809750"/>
                    <a:pt x="162560" y="1813560"/>
                    <a:pt x="166370" y="1814830"/>
                  </a:cubicBezTo>
                  <a:cubicBezTo>
                    <a:pt x="168910" y="1816100"/>
                    <a:pt x="170180" y="1817370"/>
                    <a:pt x="172720" y="1819910"/>
                  </a:cubicBezTo>
                  <a:lnTo>
                    <a:pt x="172720" y="1838960"/>
                  </a:lnTo>
                  <a:cubicBezTo>
                    <a:pt x="172720" y="1841500"/>
                    <a:pt x="172720" y="1844040"/>
                    <a:pt x="173990" y="1846580"/>
                  </a:cubicBezTo>
                  <a:cubicBezTo>
                    <a:pt x="173990" y="1849120"/>
                    <a:pt x="175260" y="1851660"/>
                    <a:pt x="176530" y="1855470"/>
                  </a:cubicBezTo>
                  <a:cubicBezTo>
                    <a:pt x="177800" y="1858010"/>
                    <a:pt x="180340" y="1861820"/>
                    <a:pt x="181610" y="1864360"/>
                  </a:cubicBezTo>
                  <a:cubicBezTo>
                    <a:pt x="182880" y="1865630"/>
                    <a:pt x="182880" y="1866900"/>
                    <a:pt x="182880" y="1868170"/>
                  </a:cubicBezTo>
                  <a:cubicBezTo>
                    <a:pt x="182880" y="1874520"/>
                    <a:pt x="186690" y="1878330"/>
                    <a:pt x="190500" y="1882140"/>
                  </a:cubicBezTo>
                  <a:cubicBezTo>
                    <a:pt x="193040" y="1885950"/>
                    <a:pt x="196850" y="1888490"/>
                    <a:pt x="199390" y="1892300"/>
                  </a:cubicBezTo>
                  <a:cubicBezTo>
                    <a:pt x="200660" y="1894840"/>
                    <a:pt x="201930" y="1897380"/>
                    <a:pt x="203200" y="1898650"/>
                  </a:cubicBezTo>
                  <a:cubicBezTo>
                    <a:pt x="204470" y="1901190"/>
                    <a:pt x="207010" y="1902460"/>
                    <a:pt x="207010" y="1905000"/>
                  </a:cubicBezTo>
                  <a:cubicBezTo>
                    <a:pt x="208280" y="1907540"/>
                    <a:pt x="208280" y="1911350"/>
                    <a:pt x="207010" y="1913890"/>
                  </a:cubicBezTo>
                  <a:cubicBezTo>
                    <a:pt x="204470" y="1917700"/>
                    <a:pt x="207010" y="1921510"/>
                    <a:pt x="208280" y="1924050"/>
                  </a:cubicBezTo>
                  <a:cubicBezTo>
                    <a:pt x="209550" y="1927860"/>
                    <a:pt x="212090" y="1930400"/>
                    <a:pt x="213360" y="1932940"/>
                  </a:cubicBezTo>
                  <a:cubicBezTo>
                    <a:pt x="214630" y="1931670"/>
                    <a:pt x="215900" y="1931670"/>
                    <a:pt x="217170" y="1930400"/>
                  </a:cubicBezTo>
                  <a:lnTo>
                    <a:pt x="217170" y="1934210"/>
                  </a:lnTo>
                  <a:cubicBezTo>
                    <a:pt x="218440" y="1934210"/>
                    <a:pt x="219710" y="1935480"/>
                    <a:pt x="220980" y="1935480"/>
                  </a:cubicBezTo>
                  <a:cubicBezTo>
                    <a:pt x="220980" y="1936750"/>
                    <a:pt x="219710" y="1938020"/>
                    <a:pt x="219710" y="1938020"/>
                  </a:cubicBezTo>
                  <a:cubicBezTo>
                    <a:pt x="222250" y="1941830"/>
                    <a:pt x="224790" y="1945640"/>
                    <a:pt x="226060" y="1949450"/>
                  </a:cubicBezTo>
                  <a:cubicBezTo>
                    <a:pt x="226060" y="1950720"/>
                    <a:pt x="227330" y="1951990"/>
                    <a:pt x="227330" y="1951990"/>
                  </a:cubicBezTo>
                  <a:cubicBezTo>
                    <a:pt x="226060" y="1957070"/>
                    <a:pt x="227330" y="1963420"/>
                    <a:pt x="223520" y="1967230"/>
                  </a:cubicBezTo>
                  <a:cubicBezTo>
                    <a:pt x="220980" y="1969770"/>
                    <a:pt x="219710" y="1973580"/>
                    <a:pt x="217170" y="1976120"/>
                  </a:cubicBezTo>
                  <a:cubicBezTo>
                    <a:pt x="214630" y="1979930"/>
                    <a:pt x="215900" y="1985010"/>
                    <a:pt x="222250" y="1988820"/>
                  </a:cubicBezTo>
                  <a:lnTo>
                    <a:pt x="204470" y="2006600"/>
                  </a:lnTo>
                  <a:cubicBezTo>
                    <a:pt x="205740" y="2007870"/>
                    <a:pt x="207010" y="2010410"/>
                    <a:pt x="208280" y="2011680"/>
                  </a:cubicBezTo>
                  <a:cubicBezTo>
                    <a:pt x="208280" y="2012950"/>
                    <a:pt x="209550" y="2012950"/>
                    <a:pt x="209550" y="2014220"/>
                  </a:cubicBezTo>
                  <a:cubicBezTo>
                    <a:pt x="210820" y="2019300"/>
                    <a:pt x="212090" y="2024380"/>
                    <a:pt x="213360" y="2030730"/>
                  </a:cubicBezTo>
                  <a:cubicBezTo>
                    <a:pt x="214630" y="2034540"/>
                    <a:pt x="215900" y="2037080"/>
                    <a:pt x="220980" y="2037080"/>
                  </a:cubicBezTo>
                  <a:cubicBezTo>
                    <a:pt x="223520" y="2042160"/>
                    <a:pt x="222250" y="2047240"/>
                    <a:pt x="227330" y="2051050"/>
                  </a:cubicBezTo>
                  <a:lnTo>
                    <a:pt x="227330" y="2054860"/>
                  </a:lnTo>
                  <a:cubicBezTo>
                    <a:pt x="223520" y="2062480"/>
                    <a:pt x="224790" y="2068830"/>
                    <a:pt x="231140" y="2073910"/>
                  </a:cubicBezTo>
                  <a:cubicBezTo>
                    <a:pt x="232410" y="2075180"/>
                    <a:pt x="232410" y="2076450"/>
                    <a:pt x="232410" y="2078990"/>
                  </a:cubicBezTo>
                  <a:cubicBezTo>
                    <a:pt x="231140" y="2085340"/>
                    <a:pt x="234950" y="2090420"/>
                    <a:pt x="238760" y="2095500"/>
                  </a:cubicBezTo>
                  <a:cubicBezTo>
                    <a:pt x="241300" y="2098040"/>
                    <a:pt x="242570" y="2100580"/>
                    <a:pt x="242570" y="2104390"/>
                  </a:cubicBezTo>
                  <a:cubicBezTo>
                    <a:pt x="243840" y="2110740"/>
                    <a:pt x="243840" y="2115820"/>
                    <a:pt x="243840" y="2122170"/>
                  </a:cubicBezTo>
                  <a:cubicBezTo>
                    <a:pt x="243840" y="2122170"/>
                    <a:pt x="243840" y="2123440"/>
                    <a:pt x="245110" y="2123440"/>
                  </a:cubicBezTo>
                  <a:cubicBezTo>
                    <a:pt x="251460" y="2128520"/>
                    <a:pt x="251460" y="2134870"/>
                    <a:pt x="251460" y="2142490"/>
                  </a:cubicBezTo>
                  <a:cubicBezTo>
                    <a:pt x="251460" y="2150110"/>
                    <a:pt x="252730" y="2157730"/>
                    <a:pt x="259080" y="2164080"/>
                  </a:cubicBezTo>
                  <a:cubicBezTo>
                    <a:pt x="262890" y="2167890"/>
                    <a:pt x="265430" y="2172970"/>
                    <a:pt x="269240" y="2178050"/>
                  </a:cubicBezTo>
                  <a:cubicBezTo>
                    <a:pt x="269240" y="2179320"/>
                    <a:pt x="270510" y="2180590"/>
                    <a:pt x="270510" y="2180590"/>
                  </a:cubicBezTo>
                  <a:cubicBezTo>
                    <a:pt x="270510" y="2184400"/>
                    <a:pt x="269240" y="2189480"/>
                    <a:pt x="269240" y="2193290"/>
                  </a:cubicBezTo>
                  <a:cubicBezTo>
                    <a:pt x="284480" y="2194560"/>
                    <a:pt x="300990" y="2192020"/>
                    <a:pt x="317500" y="2190750"/>
                  </a:cubicBezTo>
                  <a:close/>
                </a:path>
              </a:pathLst>
            </a:custGeom>
            <a:blipFill>
              <a:blip r:embed="rId16"/>
              <a:stretch>
                <a:fillRect l="-10799" t="-2015" r="-10922" b="-4481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714375" y="2250256"/>
            <a:ext cx="7992925" cy="19975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71"/>
              </a:lnSpc>
            </a:pPr>
            <a:r>
              <a:rPr lang="en-US" sz="8604" b="true">
                <a:solidFill>
                  <a:srgbClr val="C43727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HE CALLS YOU</a:t>
            </a:r>
          </a:p>
          <a:p>
            <a:pPr algn="l">
              <a:lnSpc>
                <a:spcPts val="7571"/>
              </a:lnSpc>
            </a:pPr>
            <a:r>
              <a:rPr lang="en-US" sz="8604" b="true">
                <a:solidFill>
                  <a:srgbClr val="C43727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TO FOLLOW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679259" y="4656822"/>
            <a:ext cx="6213690" cy="47665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08"/>
              </a:lnSpc>
            </a:pPr>
            <a:r>
              <a:rPr lang="en-US" sz="3200" b="true">
                <a:solidFill>
                  <a:srgbClr val="3B6AB5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Jesus once said, “My sheep listen to my voice; I know them, and they follow me” (John 10:27). </a:t>
            </a:r>
          </a:p>
          <a:p>
            <a:pPr algn="l">
              <a:lnSpc>
                <a:spcPts val="3808"/>
              </a:lnSpc>
            </a:pPr>
          </a:p>
          <a:p>
            <a:pPr algn="l">
              <a:lnSpc>
                <a:spcPts val="3808"/>
              </a:lnSpc>
            </a:pPr>
            <a:r>
              <a:rPr lang="en-US" sz="3200" b="true">
                <a:solidFill>
                  <a:srgbClr val="3B6AB5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Think about that—He wants you to hear His voice and follow Him, just like Samuel did in</a:t>
            </a:r>
          </a:p>
          <a:p>
            <a:pPr algn="l">
              <a:lnSpc>
                <a:spcPts val="3808"/>
              </a:lnSpc>
            </a:pPr>
            <a:r>
              <a:rPr lang="en-US" sz="3200" b="true">
                <a:solidFill>
                  <a:srgbClr val="3B6AB5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our first video.</a:t>
            </a:r>
          </a:p>
          <a:p>
            <a:pPr algn="l">
              <a:lnSpc>
                <a:spcPts val="3808"/>
              </a:lnSpc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C1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-7618199">
            <a:off x="7003394" y="8232855"/>
            <a:ext cx="4738368" cy="4625831"/>
          </a:xfrm>
          <a:custGeom>
            <a:avLst/>
            <a:gdLst/>
            <a:ahLst/>
            <a:cxnLst/>
            <a:rect r="r" b="b" t="t" l="l"/>
            <a:pathLst>
              <a:path h="4625831" w="4738368">
                <a:moveTo>
                  <a:pt x="4738367" y="0"/>
                </a:moveTo>
                <a:lnTo>
                  <a:pt x="0" y="0"/>
                </a:lnTo>
                <a:lnTo>
                  <a:pt x="0" y="4625832"/>
                </a:lnTo>
                <a:lnTo>
                  <a:pt x="4738367" y="4625832"/>
                </a:lnTo>
                <a:lnTo>
                  <a:pt x="473836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12750425" y="-1525354"/>
            <a:ext cx="5783029" cy="5783029"/>
          </a:xfrm>
          <a:custGeom>
            <a:avLst/>
            <a:gdLst/>
            <a:ahLst/>
            <a:cxnLst/>
            <a:rect r="r" b="b" t="t" l="l"/>
            <a:pathLst>
              <a:path h="5783029" w="5783029">
                <a:moveTo>
                  <a:pt x="0" y="5783029"/>
                </a:moveTo>
                <a:lnTo>
                  <a:pt x="5783028" y="5783029"/>
                </a:lnTo>
                <a:lnTo>
                  <a:pt x="5783028" y="0"/>
                </a:lnTo>
                <a:lnTo>
                  <a:pt x="0" y="0"/>
                </a:lnTo>
                <a:lnTo>
                  <a:pt x="0" y="5783029"/>
                </a:lnTo>
                <a:close/>
              </a:path>
            </a:pathLst>
          </a:custGeom>
          <a:blipFill>
            <a:blip r:embed="rId4">
              <a:alphaModFix amt="3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099853" y="538897"/>
            <a:ext cx="13301144" cy="9209206"/>
          </a:xfrm>
          <a:custGeom>
            <a:avLst/>
            <a:gdLst/>
            <a:ahLst/>
            <a:cxnLst/>
            <a:rect r="r" b="b" t="t" l="l"/>
            <a:pathLst>
              <a:path h="9209206" w="13301144">
                <a:moveTo>
                  <a:pt x="0" y="0"/>
                </a:moveTo>
                <a:lnTo>
                  <a:pt x="13301144" y="0"/>
                </a:lnTo>
                <a:lnTo>
                  <a:pt x="13301144" y="9209206"/>
                </a:lnTo>
                <a:lnTo>
                  <a:pt x="0" y="92092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3321" r="0" b="0"/>
            </a:stretch>
          </a:blipFill>
        </p:spPr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0" y="322507"/>
            <a:ext cx="7870336" cy="7870336"/>
            <a:chOff x="0" y="0"/>
            <a:chExt cx="19050000" cy="190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348882" y="766744"/>
              <a:ext cx="18352235" cy="17516512"/>
            </a:xfrm>
            <a:custGeom>
              <a:avLst/>
              <a:gdLst/>
              <a:ahLst/>
              <a:cxnLst/>
              <a:rect r="r" b="b" t="t" l="l"/>
              <a:pathLst>
                <a:path h="17516512" w="18352235">
                  <a:moveTo>
                    <a:pt x="9176118" y="14013"/>
                  </a:moveTo>
                  <a:cubicBezTo>
                    <a:pt x="6042785" y="0"/>
                    <a:pt x="3141451" y="1663572"/>
                    <a:pt x="1570726" y="4374807"/>
                  </a:cubicBezTo>
                  <a:cubicBezTo>
                    <a:pt x="0" y="7086041"/>
                    <a:pt x="0" y="10430470"/>
                    <a:pt x="1570726" y="13141705"/>
                  </a:cubicBezTo>
                  <a:cubicBezTo>
                    <a:pt x="3141451" y="15852939"/>
                    <a:pt x="6042785" y="17516512"/>
                    <a:pt x="9176118" y="17502499"/>
                  </a:cubicBezTo>
                  <a:cubicBezTo>
                    <a:pt x="12309451" y="17516512"/>
                    <a:pt x="15210784" y="15852939"/>
                    <a:pt x="16781510" y="13141705"/>
                  </a:cubicBezTo>
                  <a:cubicBezTo>
                    <a:pt x="18352235" y="10430470"/>
                    <a:pt x="18352235" y="7086041"/>
                    <a:pt x="16781510" y="4374807"/>
                  </a:cubicBezTo>
                  <a:cubicBezTo>
                    <a:pt x="15210784" y="1663572"/>
                    <a:pt x="12309451" y="0"/>
                    <a:pt x="9176118" y="14013"/>
                  </a:cubicBezTo>
                  <a:close/>
                </a:path>
              </a:pathLst>
            </a:custGeom>
            <a:blipFill>
              <a:blip r:embed="rId7"/>
              <a:stretch>
                <a:fillRect l="-45949" t="0" r="-30184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9050000" cy="19050000"/>
            </a:xfrm>
            <a:custGeom>
              <a:avLst/>
              <a:gdLst/>
              <a:ahLst/>
              <a:cxnLst/>
              <a:rect r="r" b="b" t="t" l="l"/>
              <a:pathLst>
                <a:path h="19050000" w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-142225" y="7200900"/>
            <a:ext cx="4077393" cy="4114800"/>
          </a:xfrm>
          <a:custGeom>
            <a:avLst/>
            <a:gdLst/>
            <a:ahLst/>
            <a:cxnLst/>
            <a:rect r="r" b="b" t="t" l="l"/>
            <a:pathLst>
              <a:path h="4114800" w="4077393">
                <a:moveTo>
                  <a:pt x="0" y="0"/>
                </a:moveTo>
                <a:lnTo>
                  <a:pt x="4077393" y="0"/>
                </a:lnTo>
                <a:lnTo>
                  <a:pt x="4077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5400000">
            <a:off x="15667725" y="-1028700"/>
            <a:ext cx="2618509" cy="4114800"/>
          </a:xfrm>
          <a:custGeom>
            <a:avLst/>
            <a:gdLst/>
            <a:ahLst/>
            <a:cxnLst/>
            <a:rect r="r" b="b" t="t" l="l"/>
            <a:pathLst>
              <a:path h="4114800" w="2618509">
                <a:moveTo>
                  <a:pt x="0" y="0"/>
                </a:moveTo>
                <a:lnTo>
                  <a:pt x="2618509" y="0"/>
                </a:lnTo>
                <a:lnTo>
                  <a:pt x="26185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08130" y="5664701"/>
            <a:ext cx="1557236" cy="1367660"/>
          </a:xfrm>
          <a:custGeom>
            <a:avLst/>
            <a:gdLst/>
            <a:ahLst/>
            <a:cxnLst/>
            <a:rect r="r" b="b" t="t" l="l"/>
            <a:pathLst>
              <a:path h="1367660" w="1557236">
                <a:moveTo>
                  <a:pt x="0" y="0"/>
                </a:moveTo>
                <a:lnTo>
                  <a:pt x="1557236" y="0"/>
                </a:lnTo>
                <a:lnTo>
                  <a:pt x="1557236" y="1367660"/>
                </a:lnTo>
                <a:lnTo>
                  <a:pt x="0" y="13676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311753" y="569923"/>
            <a:ext cx="1330452" cy="917553"/>
          </a:xfrm>
          <a:custGeom>
            <a:avLst/>
            <a:gdLst/>
            <a:ahLst/>
            <a:cxnLst/>
            <a:rect r="r" b="b" t="t" l="l"/>
            <a:pathLst>
              <a:path h="917553" w="1330452">
                <a:moveTo>
                  <a:pt x="0" y="0"/>
                </a:moveTo>
                <a:lnTo>
                  <a:pt x="1330452" y="0"/>
                </a:lnTo>
                <a:lnTo>
                  <a:pt x="1330452" y="917554"/>
                </a:lnTo>
                <a:lnTo>
                  <a:pt x="0" y="91755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8091837" y="5076825"/>
            <a:ext cx="9317175" cy="3804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How does it feel to know that Jesus, the greatest Champion, believes in you and wants you on His team as </a:t>
            </a:r>
            <a:r>
              <a:rPr lang="en-US" sz="3600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part of His family?</a:t>
            </a:r>
          </a:p>
          <a:p>
            <a:pPr algn="ctr">
              <a:lnSpc>
                <a:spcPts val="5040"/>
              </a:lnSpc>
            </a:pP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He has big plans for your life!</a:t>
            </a:r>
          </a:p>
          <a:p>
            <a:pPr algn="ctr">
              <a:lnSpc>
                <a:spcPts val="5040"/>
              </a:lnSpc>
            </a:pP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6639812" y="7501221"/>
            <a:ext cx="2747432" cy="3514157"/>
          </a:xfrm>
          <a:custGeom>
            <a:avLst/>
            <a:gdLst/>
            <a:ahLst/>
            <a:cxnLst/>
            <a:rect r="r" b="b" t="t" l="l"/>
            <a:pathLst>
              <a:path h="3514157" w="2747432">
                <a:moveTo>
                  <a:pt x="0" y="0"/>
                </a:moveTo>
                <a:lnTo>
                  <a:pt x="2747432" y="0"/>
                </a:lnTo>
                <a:lnTo>
                  <a:pt x="2747432" y="3514158"/>
                </a:lnTo>
                <a:lnTo>
                  <a:pt x="0" y="351415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7069468" y="2513581"/>
            <a:ext cx="11218532" cy="26299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45"/>
              </a:lnSpc>
            </a:pPr>
            <a:r>
              <a:rPr lang="en-US" b="true" sz="11174">
                <a:solidFill>
                  <a:srgbClr val="C43727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I WANT YOU</a:t>
            </a:r>
          </a:p>
          <a:p>
            <a:pPr algn="ctr">
              <a:lnSpc>
                <a:spcPts val="9945"/>
              </a:lnSpc>
            </a:pPr>
            <a:r>
              <a:rPr lang="en-US" b="true" sz="11174">
                <a:solidFill>
                  <a:srgbClr val="C43727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ON MY TEAM!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0">
            <a:off x="14763750" y="-2999876"/>
            <a:ext cx="6478689" cy="6478689"/>
          </a:xfrm>
          <a:custGeom>
            <a:avLst/>
            <a:gdLst/>
            <a:ahLst/>
            <a:cxnLst/>
            <a:rect r="r" b="b" t="t" l="l"/>
            <a:pathLst>
              <a:path h="6478689" w="6478689">
                <a:moveTo>
                  <a:pt x="6478689" y="6478689"/>
                </a:moveTo>
                <a:lnTo>
                  <a:pt x="0" y="6478689"/>
                </a:lnTo>
                <a:lnTo>
                  <a:pt x="0" y="0"/>
                </a:lnTo>
                <a:lnTo>
                  <a:pt x="6478689" y="0"/>
                </a:lnTo>
                <a:lnTo>
                  <a:pt x="6478689" y="6478689"/>
                </a:lnTo>
                <a:close/>
              </a:path>
            </a:pathLst>
          </a:custGeom>
          <a:blipFill>
            <a:blip r:embed="rId3">
              <a:alphaModFix amt="3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833295" y="-173067"/>
            <a:ext cx="7426005" cy="10460067"/>
            <a:chOff x="0" y="0"/>
            <a:chExt cx="4309663" cy="607047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-81534" y="-15367"/>
              <a:ext cx="4394245" cy="6097397"/>
            </a:xfrm>
            <a:custGeom>
              <a:avLst/>
              <a:gdLst/>
              <a:ahLst/>
              <a:cxnLst/>
              <a:rect r="r" b="b" t="t" l="l"/>
              <a:pathLst>
                <a:path h="6097397" w="4394245">
                  <a:moveTo>
                    <a:pt x="4391197" y="6069076"/>
                  </a:moveTo>
                  <a:cubicBezTo>
                    <a:pt x="4208891" y="6097397"/>
                    <a:pt x="4047927" y="6084316"/>
                    <a:pt x="3863980" y="6070346"/>
                  </a:cubicBezTo>
                  <a:cubicBezTo>
                    <a:pt x="2847996" y="6093968"/>
                    <a:pt x="1554751" y="6076442"/>
                    <a:pt x="478372" y="6074029"/>
                  </a:cubicBezTo>
                  <a:cubicBezTo>
                    <a:pt x="436640" y="6095619"/>
                    <a:pt x="452884" y="6024499"/>
                    <a:pt x="439492" y="5996559"/>
                  </a:cubicBezTo>
                  <a:cubicBezTo>
                    <a:pt x="402944" y="5947410"/>
                    <a:pt x="371840" y="5901309"/>
                    <a:pt x="356201" y="5839079"/>
                  </a:cubicBezTo>
                  <a:cubicBezTo>
                    <a:pt x="385923" y="5542915"/>
                    <a:pt x="429210" y="5645531"/>
                    <a:pt x="378061" y="5450840"/>
                  </a:cubicBezTo>
                  <a:cubicBezTo>
                    <a:pt x="412621" y="5359908"/>
                    <a:pt x="387392" y="5239004"/>
                    <a:pt x="350585" y="5195189"/>
                  </a:cubicBezTo>
                  <a:cubicBezTo>
                    <a:pt x="315247" y="5033772"/>
                    <a:pt x="342896" y="5138420"/>
                    <a:pt x="302719" y="5050028"/>
                  </a:cubicBezTo>
                  <a:cubicBezTo>
                    <a:pt x="249756" y="5023231"/>
                    <a:pt x="309804" y="4987798"/>
                    <a:pt x="285526" y="4967859"/>
                  </a:cubicBezTo>
                  <a:cubicBezTo>
                    <a:pt x="233340" y="4821682"/>
                    <a:pt x="194114" y="4761230"/>
                    <a:pt x="138645" y="4662043"/>
                  </a:cubicBezTo>
                  <a:cubicBezTo>
                    <a:pt x="103134" y="4629785"/>
                    <a:pt x="142965" y="4588510"/>
                    <a:pt x="125598" y="4566158"/>
                  </a:cubicBezTo>
                  <a:cubicBezTo>
                    <a:pt x="0" y="4473448"/>
                    <a:pt x="128881" y="4495927"/>
                    <a:pt x="110824" y="4430776"/>
                  </a:cubicBezTo>
                  <a:cubicBezTo>
                    <a:pt x="75057" y="4336034"/>
                    <a:pt x="123697" y="4247007"/>
                    <a:pt x="149358" y="4188460"/>
                  </a:cubicBezTo>
                  <a:cubicBezTo>
                    <a:pt x="221762" y="4070350"/>
                    <a:pt x="283193" y="3877183"/>
                    <a:pt x="266518" y="3840988"/>
                  </a:cubicBezTo>
                  <a:cubicBezTo>
                    <a:pt x="268591" y="3775456"/>
                    <a:pt x="328294" y="3738372"/>
                    <a:pt x="309372" y="3670300"/>
                  </a:cubicBezTo>
                  <a:cubicBezTo>
                    <a:pt x="325961" y="3625850"/>
                    <a:pt x="359312" y="3551428"/>
                    <a:pt x="396032" y="3502152"/>
                  </a:cubicBezTo>
                  <a:cubicBezTo>
                    <a:pt x="400871" y="3320288"/>
                    <a:pt x="424631" y="3252978"/>
                    <a:pt x="440269" y="3158744"/>
                  </a:cubicBezTo>
                  <a:cubicBezTo>
                    <a:pt x="474052" y="3074797"/>
                    <a:pt x="484938" y="2991612"/>
                    <a:pt x="518203" y="2921127"/>
                  </a:cubicBezTo>
                  <a:cubicBezTo>
                    <a:pt x="484679" y="2844927"/>
                    <a:pt x="530126" y="2833751"/>
                    <a:pt x="515092" y="2801239"/>
                  </a:cubicBezTo>
                  <a:cubicBezTo>
                    <a:pt x="581102" y="2672842"/>
                    <a:pt x="560884" y="2438527"/>
                    <a:pt x="546283" y="2299843"/>
                  </a:cubicBezTo>
                  <a:cubicBezTo>
                    <a:pt x="524078" y="2202053"/>
                    <a:pt x="506279" y="2152650"/>
                    <a:pt x="457463" y="2110740"/>
                  </a:cubicBezTo>
                  <a:cubicBezTo>
                    <a:pt x="468090" y="2057400"/>
                    <a:pt x="432320" y="2011299"/>
                    <a:pt x="421347" y="2017522"/>
                  </a:cubicBezTo>
                  <a:cubicBezTo>
                    <a:pt x="427741" y="1912493"/>
                    <a:pt x="393958" y="1883156"/>
                    <a:pt x="385750" y="1841881"/>
                  </a:cubicBezTo>
                  <a:cubicBezTo>
                    <a:pt x="345315" y="1788668"/>
                    <a:pt x="438800" y="1780921"/>
                    <a:pt x="388083" y="1711833"/>
                  </a:cubicBezTo>
                  <a:cubicBezTo>
                    <a:pt x="402599" y="1610106"/>
                    <a:pt x="404413" y="1557909"/>
                    <a:pt x="390589" y="1513078"/>
                  </a:cubicBezTo>
                  <a:cubicBezTo>
                    <a:pt x="380048" y="1475867"/>
                    <a:pt x="434221" y="1400810"/>
                    <a:pt x="414867" y="1407033"/>
                  </a:cubicBezTo>
                  <a:cubicBezTo>
                    <a:pt x="415731" y="1350645"/>
                    <a:pt x="390502" y="1326769"/>
                    <a:pt x="376333" y="1309878"/>
                  </a:cubicBezTo>
                  <a:cubicBezTo>
                    <a:pt x="382813" y="1286637"/>
                    <a:pt x="423508" y="1243330"/>
                    <a:pt x="428087" y="1230249"/>
                  </a:cubicBezTo>
                  <a:cubicBezTo>
                    <a:pt x="433012" y="1172464"/>
                    <a:pt x="382813" y="1159637"/>
                    <a:pt x="420224" y="1100328"/>
                  </a:cubicBezTo>
                  <a:cubicBezTo>
                    <a:pt x="394304" y="1030097"/>
                    <a:pt x="373827" y="1020699"/>
                    <a:pt x="382554" y="969645"/>
                  </a:cubicBezTo>
                  <a:cubicBezTo>
                    <a:pt x="309545" y="569087"/>
                    <a:pt x="382122" y="697992"/>
                    <a:pt x="410720" y="482981"/>
                  </a:cubicBezTo>
                  <a:cubicBezTo>
                    <a:pt x="449341" y="322580"/>
                    <a:pt x="398797" y="357378"/>
                    <a:pt x="388256" y="246888"/>
                  </a:cubicBezTo>
                  <a:cubicBezTo>
                    <a:pt x="402858" y="33401"/>
                    <a:pt x="336934" y="66675"/>
                    <a:pt x="424544" y="15367"/>
                  </a:cubicBezTo>
                  <a:cubicBezTo>
                    <a:pt x="1655580" y="33909"/>
                    <a:pt x="2953836" y="28194"/>
                    <a:pt x="4128366" y="17907"/>
                  </a:cubicBezTo>
                  <a:cubicBezTo>
                    <a:pt x="4239132" y="46482"/>
                    <a:pt x="4377373" y="0"/>
                    <a:pt x="4385235" y="36449"/>
                  </a:cubicBezTo>
                  <a:cubicBezTo>
                    <a:pt x="4389901" y="215011"/>
                    <a:pt x="4384890" y="413004"/>
                    <a:pt x="4384803" y="626110"/>
                  </a:cubicBezTo>
                  <a:cubicBezTo>
                    <a:pt x="4383939" y="1658239"/>
                    <a:pt x="4391324" y="2760345"/>
                    <a:pt x="4385408" y="3752723"/>
                  </a:cubicBezTo>
                  <a:cubicBezTo>
                    <a:pt x="4394245" y="4584446"/>
                    <a:pt x="4378323" y="5281041"/>
                    <a:pt x="4391197" y="6069076"/>
                  </a:cubicBezTo>
                  <a:close/>
                </a:path>
              </a:pathLst>
            </a:custGeom>
            <a:blipFill>
              <a:blip r:embed="rId5"/>
              <a:stretch>
                <a:fillRect l="-67917" t="0" r="-80624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true" flipV="false" rot="1989441">
            <a:off x="5544022" y="256816"/>
            <a:ext cx="5369631" cy="1543769"/>
          </a:xfrm>
          <a:custGeom>
            <a:avLst/>
            <a:gdLst/>
            <a:ahLst/>
            <a:cxnLst/>
            <a:rect r="r" b="b" t="t" l="l"/>
            <a:pathLst>
              <a:path h="1543769" w="5369631">
                <a:moveTo>
                  <a:pt x="5369632" y="0"/>
                </a:moveTo>
                <a:lnTo>
                  <a:pt x="0" y="0"/>
                </a:lnTo>
                <a:lnTo>
                  <a:pt x="0" y="1543768"/>
                </a:lnTo>
                <a:lnTo>
                  <a:pt x="5369632" y="1543768"/>
                </a:lnTo>
                <a:lnTo>
                  <a:pt x="536963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75914" y="1932844"/>
            <a:ext cx="4077393" cy="4114800"/>
          </a:xfrm>
          <a:custGeom>
            <a:avLst/>
            <a:gdLst/>
            <a:ahLst/>
            <a:cxnLst/>
            <a:rect r="r" b="b" t="t" l="l"/>
            <a:pathLst>
              <a:path h="4114800" w="4077393">
                <a:moveTo>
                  <a:pt x="0" y="0"/>
                </a:moveTo>
                <a:lnTo>
                  <a:pt x="4077393" y="0"/>
                </a:lnTo>
                <a:lnTo>
                  <a:pt x="4077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553032" y="3878863"/>
            <a:ext cx="9699261" cy="34876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215"/>
              </a:lnSpc>
            </a:pPr>
            <a:r>
              <a:rPr lang="en-US" sz="14522" b="true">
                <a:solidFill>
                  <a:srgbClr val="3B6AB5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JUSTIN’S</a:t>
            </a:r>
          </a:p>
          <a:p>
            <a:pPr algn="l">
              <a:lnSpc>
                <a:spcPts val="13215"/>
              </a:lnSpc>
            </a:pPr>
            <a:r>
              <a:rPr lang="en-US" sz="14522" b="true">
                <a:solidFill>
                  <a:srgbClr val="3B6AB5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STORY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6480870" y="6875915"/>
            <a:ext cx="2618509" cy="4114800"/>
          </a:xfrm>
          <a:custGeom>
            <a:avLst/>
            <a:gdLst/>
            <a:ahLst/>
            <a:cxnLst/>
            <a:rect r="r" b="b" t="t" l="l"/>
            <a:pathLst>
              <a:path h="4114800" w="2618509">
                <a:moveTo>
                  <a:pt x="0" y="0"/>
                </a:moveTo>
                <a:lnTo>
                  <a:pt x="2618509" y="0"/>
                </a:lnTo>
                <a:lnTo>
                  <a:pt x="26185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75914" y="569923"/>
            <a:ext cx="1330452" cy="917553"/>
          </a:xfrm>
          <a:custGeom>
            <a:avLst/>
            <a:gdLst/>
            <a:ahLst/>
            <a:cxnLst/>
            <a:rect r="r" b="b" t="t" l="l"/>
            <a:pathLst>
              <a:path h="917553" w="1330452">
                <a:moveTo>
                  <a:pt x="0" y="0"/>
                </a:moveTo>
                <a:lnTo>
                  <a:pt x="1330452" y="0"/>
                </a:lnTo>
                <a:lnTo>
                  <a:pt x="1330452" y="917554"/>
                </a:lnTo>
                <a:lnTo>
                  <a:pt x="0" y="9175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DAGfbuDj1L0</dc:identifier>
  <dcterms:modified xsi:type="dcterms:W3CDTF">2011-08-01T06:04:30Z</dcterms:modified>
  <cp:revision>1</cp:revision>
  <dc:title>2BC-MODUL 2</dc:title>
</cp:coreProperties>
</file>