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Poppins Bold" charset="1" panose="00000800000000000000"/>
      <p:regular r:id="rId26"/>
    </p:embeddedFont>
    <p:embeddedFont>
      <p:font typeface="Pluma Bold" charset="1" panose="00000000000000000000"/>
      <p:regular r:id="rId27"/>
    </p:embeddedFont>
    <p:embeddedFont>
      <p:font typeface="Atkinson Hyperlegible Bold" charset="1" panose="00000000000000000000"/>
      <p:regular r:id="rId28"/>
    </p:embeddedFont>
    <p:embeddedFont>
      <p:font typeface="Canva Sans Bold" charset="1" panose="020B0803030501040103"/>
      <p:regular r:id="rId29"/>
    </p:embeddedFont>
    <p:embeddedFont>
      <p:font typeface="Canva Sans" charset="1" panose="020B0503030501040103"/>
      <p:regular r:id="rId30"/>
    </p:embeddedFont>
    <p:embeddedFont>
      <p:font typeface="Poppins" charset="1" panose="000005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25" Target="../media/image24.svg" Type="http://schemas.openxmlformats.org/officeDocument/2006/relationships/image"/><Relationship Id="rId26" Target="../media/image25.jpe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69.jpeg" Type="http://schemas.openxmlformats.org/officeDocument/2006/relationships/image"/><Relationship Id="rId9" Target="../media/image5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72.jpeg" Type="http://schemas.openxmlformats.org/officeDocument/2006/relationships/image"/><Relationship Id="rId5" Target="../media/image51.pn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80.png" Type="http://schemas.openxmlformats.org/officeDocument/2006/relationships/image"/><Relationship Id="rId14" Target="../media/image81.svg" Type="http://schemas.openxmlformats.org/officeDocument/2006/relationships/image"/><Relationship Id="rId15" Target="../media/image5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75.jpeg" Type="http://schemas.openxmlformats.org/officeDocument/2006/relationships/image"/><Relationship Id="rId5" Target="../media/image76.png" Type="http://schemas.openxmlformats.org/officeDocument/2006/relationships/image"/><Relationship Id="rId6" Target="../media/image77.svg" Type="http://schemas.openxmlformats.org/officeDocument/2006/relationships/image"/><Relationship Id="rId7" Target="../media/image78.png" Type="http://schemas.openxmlformats.org/officeDocument/2006/relationships/image"/><Relationship Id="rId8" Target="../media/image79.svg" Type="http://schemas.openxmlformats.org/officeDocument/2006/relationships/image"/><Relationship Id="rId9"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svg" Type="http://schemas.openxmlformats.org/officeDocument/2006/relationships/image"/><Relationship Id="rId2" Target="../media/image59.png" Type="http://schemas.openxmlformats.org/officeDocument/2006/relationships/image"/><Relationship Id="rId3" Target="../media/image60.svg" Type="http://schemas.openxmlformats.org/officeDocument/2006/relationships/image"/><Relationship Id="rId4" Target="../media/image82.jpe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 Id="rId9" Target="../media/image5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90.png" Type="http://schemas.openxmlformats.org/officeDocument/2006/relationships/image"/><Relationship Id="rId14" Target="../media/image91.svg" Type="http://schemas.openxmlformats.org/officeDocument/2006/relationships/image"/><Relationship Id="rId15" Target="../media/image5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89.jpe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 Id="rId7" Target="../media/image78.png" Type="http://schemas.openxmlformats.org/officeDocument/2006/relationships/image"/><Relationship Id="rId8" Target="../media/image79.svg" Type="http://schemas.openxmlformats.org/officeDocument/2006/relationships/image"/><Relationship Id="rId9" Target="../media/image1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svg" Type="http://schemas.openxmlformats.org/officeDocument/2006/relationships/image"/><Relationship Id="rId2" Target="../media/image59.png" Type="http://schemas.openxmlformats.org/officeDocument/2006/relationships/image"/><Relationship Id="rId3" Target="../media/image60.svg" Type="http://schemas.openxmlformats.org/officeDocument/2006/relationships/image"/><Relationship Id="rId4" Target="../media/image92.jpeg" Type="http://schemas.openxmlformats.org/officeDocument/2006/relationships/image"/><Relationship Id="rId5" Target="../media/image93.png" Type="http://schemas.openxmlformats.org/officeDocument/2006/relationships/image"/><Relationship Id="rId6" Target="../media/image94.svg" Type="http://schemas.openxmlformats.org/officeDocument/2006/relationships/image"/><Relationship Id="rId7" Target="../media/image51.pn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1.png" Type="http://schemas.openxmlformats.org/officeDocument/2006/relationships/image"/><Relationship Id="rId9" Target="../media/image95.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1.png" Type="http://schemas.openxmlformats.org/officeDocument/2006/relationships/image"/><Relationship Id="rId9" Target="../media/image9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1.png" Type="http://schemas.openxmlformats.org/officeDocument/2006/relationships/image"/><Relationship Id="rId9" Target="../media/image9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png" Type="http://schemas.openxmlformats.org/officeDocument/2006/relationships/image"/><Relationship Id="rId11" Target="../media/image68.svg" Type="http://schemas.openxmlformats.org/officeDocument/2006/relationships/image"/><Relationship Id="rId12" Target="../media/image78.png" Type="http://schemas.openxmlformats.org/officeDocument/2006/relationships/image"/><Relationship Id="rId13" Target="../media/image79.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00.png" Type="http://schemas.openxmlformats.org/officeDocument/2006/relationships/image"/><Relationship Id="rId17" Target="../media/image101.svg" Type="http://schemas.openxmlformats.org/officeDocument/2006/relationships/image"/><Relationship Id="rId18" Target="../media/image102.png" Type="http://schemas.openxmlformats.org/officeDocument/2006/relationships/image"/><Relationship Id="rId19" Target="../media/image103.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8.png" Type="http://schemas.openxmlformats.org/officeDocument/2006/relationships/image"/><Relationship Id="rId7" Target="../media/image99.svg" Type="http://schemas.openxmlformats.org/officeDocument/2006/relationships/image"/><Relationship Id="rId8" Target="../media/image76.png" Type="http://schemas.openxmlformats.org/officeDocument/2006/relationships/image"/><Relationship Id="rId9" Target="../media/image7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svg" Type="http://schemas.openxmlformats.org/officeDocument/2006/relationships/image"/><Relationship Id="rId11" Target="../media/image25.jpeg" Type="http://schemas.openxmlformats.org/officeDocument/2006/relationships/image"/><Relationship Id="rId2" Target="../media/image26.png" Type="http://schemas.openxmlformats.org/officeDocument/2006/relationships/image"/><Relationship Id="rId3" Target="../media/image27.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jpe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2" Target="../media/image25.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98.png" Type="http://schemas.openxmlformats.org/officeDocument/2006/relationships/image"/><Relationship Id="rId6" Target="../media/image99.svg" Type="http://schemas.openxmlformats.org/officeDocument/2006/relationships/image"/><Relationship Id="rId7" Target="../media/image76.png" Type="http://schemas.openxmlformats.org/officeDocument/2006/relationships/image"/><Relationship Id="rId8" Target="../media/image77.svg" Type="http://schemas.openxmlformats.org/officeDocument/2006/relationships/image"/><Relationship Id="rId9" Target="../media/image6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VAGmotQMTww.mp4" Type="http://schemas.openxmlformats.org/officeDocument/2006/relationships/video"/><Relationship Id="rId4" Target="../media/VAGmotQMTww.mp4" Type="http://schemas.microsoft.com/office/2007/relationships/media"/></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svg" Type="http://schemas.openxmlformats.org/officeDocument/2006/relationships/image"/><Relationship Id="rId11" Target="../media/image25.jpeg" Type="http://schemas.openxmlformats.org/officeDocument/2006/relationships/image"/><Relationship Id="rId2" Target="../media/image36.png" Type="http://schemas.openxmlformats.org/officeDocument/2006/relationships/image"/><Relationship Id="rId3" Target="../media/image37.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jpeg" Type="http://schemas.openxmlformats.org/officeDocument/2006/relationships/image"/><Relationship Id="rId9" Target="../media/image4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2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sv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50.jpeg" Type="http://schemas.openxmlformats.org/officeDocument/2006/relationships/image"/><Relationship Id="rId7" Target="../media/image5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8.jpeg" Type="http://schemas.openxmlformats.org/officeDocument/2006/relationships/image"/><Relationship Id="rId9" Target="../media/image2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png" Type="http://schemas.openxmlformats.org/officeDocument/2006/relationships/image"/><Relationship Id="rId11" Target="../media/image64.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65.jpeg" Type="http://schemas.openxmlformats.org/officeDocument/2006/relationships/image"/><Relationship Id="rId15" Target="../media/image51.png" Type="http://schemas.openxmlformats.org/officeDocument/2006/relationships/image"/><Relationship Id="rId2" Target="../media/image59.png" Type="http://schemas.openxmlformats.org/officeDocument/2006/relationships/image"/><Relationship Id="rId3" Target="../media/image60.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61.png" Type="http://schemas.openxmlformats.org/officeDocument/2006/relationships/image"/><Relationship Id="rId7" Target="../media/image62.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jpeg" Type="http://schemas.openxmlformats.org/officeDocument/2006/relationships/image"/><Relationship Id="rId3" Target="../media/VAGmoiFtDQQ.mp4" Type="http://schemas.openxmlformats.org/officeDocument/2006/relationships/video"/><Relationship Id="rId4" Target="../media/VAGmoiFtDQQ.mp4" Type="http://schemas.microsoft.com/office/2007/relationships/media"/></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83888"/>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2222810"/>
            <a:ext cx="19694347" cy="14253784"/>
          </a:xfrm>
          <a:custGeom>
            <a:avLst/>
            <a:gdLst/>
            <a:ahLst/>
            <a:cxnLst/>
            <a:rect r="r" b="b" t="t" l="l"/>
            <a:pathLst>
              <a:path h="14253784" w="19694347">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30300" y="-6098192"/>
            <a:ext cx="19694347" cy="14253784"/>
          </a:xfrm>
          <a:custGeom>
            <a:avLst/>
            <a:gdLst/>
            <a:ahLst/>
            <a:cxnLst/>
            <a:rect r="r" b="b" t="t" l="l"/>
            <a:pathLst>
              <a:path h="14253784" w="19694347">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2438114">
            <a:off x="15313975" y="-1702155"/>
            <a:ext cx="4895057" cy="5461709"/>
          </a:xfrm>
          <a:custGeom>
            <a:avLst/>
            <a:gdLst/>
            <a:ahLst/>
            <a:cxnLst/>
            <a:rect r="r" b="b" t="t" l="l"/>
            <a:pathLst>
              <a:path h="5461709" w="4895057">
                <a:moveTo>
                  <a:pt x="0" y="0"/>
                </a:moveTo>
                <a:lnTo>
                  <a:pt x="4895057" y="0"/>
                </a:lnTo>
                <a:lnTo>
                  <a:pt x="4895057" y="5461710"/>
                </a:lnTo>
                <a:lnTo>
                  <a:pt x="0" y="54617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13282">
            <a:off x="-1253633" y="7065487"/>
            <a:ext cx="4564667" cy="5315478"/>
          </a:xfrm>
          <a:custGeom>
            <a:avLst/>
            <a:gdLst/>
            <a:ahLst/>
            <a:cxnLst/>
            <a:rect r="r" b="b" t="t" l="l"/>
            <a:pathLst>
              <a:path h="5315478" w="4564667">
                <a:moveTo>
                  <a:pt x="0" y="0"/>
                </a:moveTo>
                <a:lnTo>
                  <a:pt x="4564666" y="0"/>
                </a:lnTo>
                <a:lnTo>
                  <a:pt x="4564666" y="5315478"/>
                </a:lnTo>
                <a:lnTo>
                  <a:pt x="0" y="53154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1150120">
            <a:off x="14800719" y="6510370"/>
            <a:ext cx="4917162" cy="4941871"/>
          </a:xfrm>
          <a:custGeom>
            <a:avLst/>
            <a:gdLst/>
            <a:ahLst/>
            <a:cxnLst/>
            <a:rect r="r" b="b" t="t" l="l"/>
            <a:pathLst>
              <a:path h="4941871" w="4917162">
                <a:moveTo>
                  <a:pt x="4917162" y="0"/>
                </a:moveTo>
                <a:lnTo>
                  <a:pt x="0" y="0"/>
                </a:lnTo>
                <a:lnTo>
                  <a:pt x="0" y="4941871"/>
                </a:lnTo>
                <a:lnTo>
                  <a:pt x="4917162" y="4941871"/>
                </a:lnTo>
                <a:lnTo>
                  <a:pt x="4917162"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7592297">
            <a:off x="-374037" y="-1978372"/>
            <a:ext cx="3924229" cy="6014144"/>
          </a:xfrm>
          <a:custGeom>
            <a:avLst/>
            <a:gdLst/>
            <a:ahLst/>
            <a:cxnLst/>
            <a:rect r="r" b="b" t="t" l="l"/>
            <a:pathLst>
              <a:path h="6014144" w="3924229">
                <a:moveTo>
                  <a:pt x="0" y="0"/>
                </a:moveTo>
                <a:lnTo>
                  <a:pt x="3924229" y="0"/>
                </a:lnTo>
                <a:lnTo>
                  <a:pt x="3924229" y="6014144"/>
                </a:lnTo>
                <a:lnTo>
                  <a:pt x="0" y="60141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4680496">
            <a:off x="3952990" y="2065226"/>
            <a:ext cx="943923" cy="1021839"/>
          </a:xfrm>
          <a:custGeom>
            <a:avLst/>
            <a:gdLst/>
            <a:ahLst/>
            <a:cxnLst/>
            <a:rect r="r" b="b" t="t" l="l"/>
            <a:pathLst>
              <a:path h="1021839" w="943923">
                <a:moveTo>
                  <a:pt x="943924" y="0"/>
                </a:moveTo>
                <a:lnTo>
                  <a:pt x="0" y="0"/>
                </a:lnTo>
                <a:lnTo>
                  <a:pt x="0" y="1021839"/>
                </a:lnTo>
                <a:lnTo>
                  <a:pt x="943924" y="1021839"/>
                </a:lnTo>
                <a:lnTo>
                  <a:pt x="943924"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6338613" y="4170628"/>
            <a:ext cx="1723022" cy="1818493"/>
          </a:xfrm>
          <a:custGeom>
            <a:avLst/>
            <a:gdLst/>
            <a:ahLst/>
            <a:cxnLst/>
            <a:rect r="r" b="b" t="t" l="l"/>
            <a:pathLst>
              <a:path h="1818493" w="1723022">
                <a:moveTo>
                  <a:pt x="0" y="0"/>
                </a:moveTo>
                <a:lnTo>
                  <a:pt x="1723023" y="0"/>
                </a:lnTo>
                <a:lnTo>
                  <a:pt x="1723023" y="1818493"/>
                </a:lnTo>
                <a:lnTo>
                  <a:pt x="0" y="181849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true" rot="-1372257">
            <a:off x="4112777" y="7904733"/>
            <a:ext cx="1723022" cy="1818493"/>
          </a:xfrm>
          <a:custGeom>
            <a:avLst/>
            <a:gdLst/>
            <a:ahLst/>
            <a:cxnLst/>
            <a:rect r="r" b="b" t="t" l="l"/>
            <a:pathLst>
              <a:path h="1818493" w="1723022">
                <a:moveTo>
                  <a:pt x="0" y="1818493"/>
                </a:moveTo>
                <a:lnTo>
                  <a:pt x="1723023" y="1818493"/>
                </a:lnTo>
                <a:lnTo>
                  <a:pt x="1723023" y="0"/>
                </a:lnTo>
                <a:lnTo>
                  <a:pt x="0" y="0"/>
                </a:lnTo>
                <a:lnTo>
                  <a:pt x="0" y="1818493"/>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466000" y="4473646"/>
            <a:ext cx="1593444" cy="1642726"/>
          </a:xfrm>
          <a:custGeom>
            <a:avLst/>
            <a:gdLst/>
            <a:ahLst/>
            <a:cxnLst/>
            <a:rect r="r" b="b" t="t" l="l"/>
            <a:pathLst>
              <a:path h="1642726" w="1593444">
                <a:moveTo>
                  <a:pt x="0" y="0"/>
                </a:moveTo>
                <a:lnTo>
                  <a:pt x="1593444" y="0"/>
                </a:lnTo>
                <a:lnTo>
                  <a:pt x="1593444" y="1642726"/>
                </a:lnTo>
                <a:lnTo>
                  <a:pt x="0" y="164272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 id="12"/>
          <p:cNvSpPr/>
          <p:nvPr/>
        </p:nvSpPr>
        <p:spPr>
          <a:xfrm flipH="false" flipV="false" rot="-342436">
            <a:off x="5797268" y="468428"/>
            <a:ext cx="2722540" cy="1977245"/>
          </a:xfrm>
          <a:custGeom>
            <a:avLst/>
            <a:gdLst/>
            <a:ahLst/>
            <a:cxnLst/>
            <a:rect r="r" b="b" t="t" l="l"/>
            <a:pathLst>
              <a:path h="1977245" w="2722540">
                <a:moveTo>
                  <a:pt x="0" y="0"/>
                </a:moveTo>
                <a:lnTo>
                  <a:pt x="2722540" y="0"/>
                </a:lnTo>
                <a:lnTo>
                  <a:pt x="2722540" y="1977245"/>
                </a:lnTo>
                <a:lnTo>
                  <a:pt x="0" y="197724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3" id="13"/>
          <p:cNvSpPr/>
          <p:nvPr/>
        </p:nvSpPr>
        <p:spPr>
          <a:xfrm flipH="true" flipV="false" rot="0">
            <a:off x="11035955" y="8155592"/>
            <a:ext cx="3534967" cy="658388"/>
          </a:xfrm>
          <a:custGeom>
            <a:avLst/>
            <a:gdLst/>
            <a:ahLst/>
            <a:cxnLst/>
            <a:rect r="r" b="b" t="t" l="l"/>
            <a:pathLst>
              <a:path h="658388" w="3534967">
                <a:moveTo>
                  <a:pt x="3534968" y="0"/>
                </a:moveTo>
                <a:lnTo>
                  <a:pt x="0" y="0"/>
                </a:lnTo>
                <a:lnTo>
                  <a:pt x="0" y="658388"/>
                </a:lnTo>
                <a:lnTo>
                  <a:pt x="3534968" y="658388"/>
                </a:lnTo>
                <a:lnTo>
                  <a:pt x="3534968"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4" id="14"/>
          <p:cNvSpPr/>
          <p:nvPr/>
        </p:nvSpPr>
        <p:spPr>
          <a:xfrm flipH="true" flipV="false" rot="643381">
            <a:off x="13354962" y="1590681"/>
            <a:ext cx="1541476" cy="1119497"/>
          </a:xfrm>
          <a:custGeom>
            <a:avLst/>
            <a:gdLst/>
            <a:ahLst/>
            <a:cxnLst/>
            <a:rect r="r" b="b" t="t" l="l"/>
            <a:pathLst>
              <a:path h="1119497" w="1541476">
                <a:moveTo>
                  <a:pt x="1541477" y="0"/>
                </a:moveTo>
                <a:lnTo>
                  <a:pt x="0" y="0"/>
                </a:lnTo>
                <a:lnTo>
                  <a:pt x="0" y="1119497"/>
                </a:lnTo>
                <a:lnTo>
                  <a:pt x="1541477" y="1119497"/>
                </a:lnTo>
                <a:lnTo>
                  <a:pt x="1541477"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5" id="15"/>
          <p:cNvSpPr/>
          <p:nvPr/>
        </p:nvSpPr>
        <p:spPr>
          <a:xfrm flipH="false" flipV="false" rot="0">
            <a:off x="582129" y="460512"/>
            <a:ext cx="1649841" cy="1136377"/>
          </a:xfrm>
          <a:custGeom>
            <a:avLst/>
            <a:gdLst/>
            <a:ahLst/>
            <a:cxnLst/>
            <a:rect r="r" b="b" t="t" l="l"/>
            <a:pathLst>
              <a:path h="1136377" w="1649841">
                <a:moveTo>
                  <a:pt x="0" y="0"/>
                </a:moveTo>
                <a:lnTo>
                  <a:pt x="1649841" y="0"/>
                </a:lnTo>
                <a:lnTo>
                  <a:pt x="1649841" y="1136376"/>
                </a:lnTo>
                <a:lnTo>
                  <a:pt x="0" y="1136376"/>
                </a:lnTo>
                <a:lnTo>
                  <a:pt x="0" y="0"/>
                </a:lnTo>
                <a:close/>
              </a:path>
            </a:pathLst>
          </a:custGeom>
          <a:blipFill>
            <a:blip r:embed="rId26"/>
            <a:stretch>
              <a:fillRect l="0" t="0" r="0" b="-127"/>
            </a:stretch>
          </a:blipFill>
        </p:spPr>
      </p:sp>
      <p:sp>
        <p:nvSpPr>
          <p:cNvPr name="TextBox 16" id="16"/>
          <p:cNvSpPr txBox="true"/>
          <p:nvPr/>
        </p:nvSpPr>
        <p:spPr>
          <a:xfrm rot="0">
            <a:off x="2059444" y="3659886"/>
            <a:ext cx="12931830" cy="1440850"/>
          </a:xfrm>
          <a:prstGeom prst="rect">
            <a:avLst/>
          </a:prstGeom>
        </p:spPr>
        <p:txBody>
          <a:bodyPr anchor="t" rtlCol="false" tIns="0" lIns="0" bIns="0" rIns="0">
            <a:spAutoFit/>
          </a:bodyPr>
          <a:lstStyle/>
          <a:p>
            <a:pPr algn="ctr">
              <a:lnSpc>
                <a:spcPts val="9485"/>
              </a:lnSpc>
            </a:pPr>
            <a:r>
              <a:rPr lang="en-US" b="true" sz="11567" spc="-254">
                <a:solidFill>
                  <a:srgbClr val="FDF5F3"/>
                </a:solidFill>
                <a:latin typeface="Poppins Bold"/>
                <a:ea typeface="Poppins Bold"/>
                <a:cs typeface="Poppins Bold"/>
                <a:sym typeface="Poppins Bold"/>
              </a:rPr>
              <a:t>SUPER SPECIAL</a:t>
            </a:r>
          </a:p>
        </p:txBody>
      </p:sp>
      <p:sp>
        <p:nvSpPr>
          <p:cNvPr name="TextBox 17" id="17"/>
          <p:cNvSpPr txBox="true"/>
          <p:nvPr/>
        </p:nvSpPr>
        <p:spPr>
          <a:xfrm rot="0">
            <a:off x="2427749" y="4960180"/>
            <a:ext cx="13504246" cy="2179452"/>
          </a:xfrm>
          <a:prstGeom prst="rect">
            <a:avLst/>
          </a:prstGeom>
        </p:spPr>
        <p:txBody>
          <a:bodyPr anchor="t" rtlCol="false" tIns="0" lIns="0" bIns="0" rIns="0">
            <a:spAutoFit/>
          </a:bodyPr>
          <a:lstStyle/>
          <a:p>
            <a:pPr algn="ctr">
              <a:lnSpc>
                <a:spcPts val="14249"/>
              </a:lnSpc>
            </a:pPr>
            <a:r>
              <a:rPr lang="en-US" b="true" sz="17377" spc="-382">
                <a:solidFill>
                  <a:srgbClr val="FDF5F3"/>
                </a:solidFill>
                <a:latin typeface="Poppins Bold"/>
                <a:ea typeface="Poppins Bold"/>
                <a:cs typeface="Poppins Bold"/>
                <a:sym typeface="Poppins Bold"/>
              </a:rPr>
              <a:t>GOD’S EYES</a:t>
            </a:r>
          </a:p>
        </p:txBody>
      </p:sp>
      <p:sp>
        <p:nvSpPr>
          <p:cNvPr name="TextBox 18" id="18"/>
          <p:cNvSpPr txBox="true"/>
          <p:nvPr/>
        </p:nvSpPr>
        <p:spPr>
          <a:xfrm rot="715646">
            <a:off x="14168103" y="3858646"/>
            <a:ext cx="1144649" cy="938882"/>
          </a:xfrm>
          <a:prstGeom prst="rect">
            <a:avLst/>
          </a:prstGeom>
        </p:spPr>
        <p:txBody>
          <a:bodyPr anchor="t" rtlCol="false" tIns="0" lIns="0" bIns="0" rIns="0">
            <a:spAutoFit/>
          </a:bodyPr>
          <a:lstStyle/>
          <a:p>
            <a:pPr algn="ctr">
              <a:lnSpc>
                <a:spcPts val="6584"/>
              </a:lnSpc>
            </a:pPr>
            <a:r>
              <a:rPr lang="en-US" sz="8029" spc="-176">
                <a:solidFill>
                  <a:srgbClr val="FDF5F3"/>
                </a:solidFill>
                <a:latin typeface="Pluma Bold"/>
                <a:ea typeface="Pluma Bold"/>
                <a:cs typeface="Pluma Bold"/>
                <a:sym typeface="Pluma Bold"/>
              </a:rPr>
              <a:t>IN</a:t>
            </a:r>
          </a:p>
        </p:txBody>
      </p:sp>
      <p:sp>
        <p:nvSpPr>
          <p:cNvPr name="TextBox 19" id="19"/>
          <p:cNvSpPr txBox="true"/>
          <p:nvPr/>
        </p:nvSpPr>
        <p:spPr>
          <a:xfrm rot="0">
            <a:off x="6121455" y="3005734"/>
            <a:ext cx="5716744" cy="543955"/>
          </a:xfrm>
          <a:prstGeom prst="rect">
            <a:avLst/>
          </a:prstGeom>
        </p:spPr>
        <p:txBody>
          <a:bodyPr anchor="t" rtlCol="false" tIns="0" lIns="0" bIns="0" rIns="0">
            <a:spAutoFit/>
          </a:bodyPr>
          <a:lstStyle/>
          <a:p>
            <a:pPr algn="ctr">
              <a:lnSpc>
                <a:spcPts val="3900"/>
              </a:lnSpc>
            </a:pPr>
            <a:r>
              <a:rPr lang="en-US" b="true" sz="4643">
                <a:solidFill>
                  <a:srgbClr val="F04122"/>
                </a:solidFill>
                <a:latin typeface="Atkinson Hyperlegible Bold"/>
                <a:ea typeface="Atkinson Hyperlegible Bold"/>
                <a:cs typeface="Atkinson Hyperlegible Bold"/>
                <a:sym typeface="Atkinson Hyperlegible Bold"/>
              </a:rPr>
              <a:t>MODULE 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83888"/>
        </a:solidFill>
      </p:bgPr>
    </p:bg>
    <p:spTree>
      <p:nvGrpSpPr>
        <p:cNvPr id="1" name=""/>
        <p:cNvGrpSpPr/>
        <p:nvPr/>
      </p:nvGrpSpPr>
      <p:grpSpPr>
        <a:xfrm>
          <a:off x="0" y="0"/>
          <a:ext cx="0" cy="0"/>
          <a:chOff x="0" y="0"/>
          <a:chExt cx="0" cy="0"/>
        </a:xfrm>
      </p:grpSpPr>
      <p:sp>
        <p:nvSpPr>
          <p:cNvPr name="Freeform 2" id="2"/>
          <p:cNvSpPr/>
          <p:nvPr/>
        </p:nvSpPr>
        <p:spPr>
          <a:xfrm flipH="false" flipV="false" rot="0">
            <a:off x="-1217103" y="-9058985"/>
            <a:ext cx="21479461" cy="15545760"/>
          </a:xfrm>
          <a:custGeom>
            <a:avLst/>
            <a:gdLst/>
            <a:ahLst/>
            <a:cxnLst/>
            <a:rect r="r" b="b" t="t" l="l"/>
            <a:pathLst>
              <a:path h="15545760" w="21479461">
                <a:moveTo>
                  <a:pt x="0" y="0"/>
                </a:moveTo>
                <a:lnTo>
                  <a:pt x="21479461" y="0"/>
                </a:lnTo>
                <a:lnTo>
                  <a:pt x="21479461" y="15545760"/>
                </a:lnTo>
                <a:lnTo>
                  <a:pt x="0" y="155457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198101">
            <a:off x="15574594" y="-2624461"/>
            <a:ext cx="3924229" cy="6014144"/>
          </a:xfrm>
          <a:custGeom>
            <a:avLst/>
            <a:gdLst/>
            <a:ahLst/>
            <a:cxnLst/>
            <a:rect r="r" b="b" t="t" l="l"/>
            <a:pathLst>
              <a:path h="6014144" w="3924229">
                <a:moveTo>
                  <a:pt x="0" y="0"/>
                </a:moveTo>
                <a:lnTo>
                  <a:pt x="3924229" y="0"/>
                </a:lnTo>
                <a:lnTo>
                  <a:pt x="3924229" y="6014143"/>
                </a:lnTo>
                <a:lnTo>
                  <a:pt x="0" y="6014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2293545">
            <a:off x="15201411" y="6730426"/>
            <a:ext cx="4917162" cy="4941871"/>
          </a:xfrm>
          <a:custGeom>
            <a:avLst/>
            <a:gdLst/>
            <a:ahLst/>
            <a:cxnLst/>
            <a:rect r="r" b="b" t="t" l="l"/>
            <a:pathLst>
              <a:path h="4941871" w="4917162">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519059" y="-235985"/>
            <a:ext cx="9522627" cy="10758969"/>
            <a:chOff x="0" y="0"/>
            <a:chExt cx="5624576" cy="6354826"/>
          </a:xfrm>
        </p:grpSpPr>
        <p:sp>
          <p:nvSpPr>
            <p:cNvPr name="Freeform 6" id="6"/>
            <p:cNvSpPr/>
            <p:nvPr/>
          </p:nvSpPr>
          <p:spPr>
            <a:xfrm flipH="false" flipV="false" rot="0">
              <a:off x="-8128" y="-15494"/>
              <a:ext cx="6457061" cy="6428613"/>
            </a:xfrm>
            <a:custGeom>
              <a:avLst/>
              <a:gdLst/>
              <a:ahLst/>
              <a:cxnLst/>
              <a:rect r="r" b="b" t="t" l="l"/>
              <a:pathLst>
                <a:path h="6428613" w="6457061">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49983" t="0" r="-49983" b="0"/>
              </a:stretch>
            </a:blipFill>
          </p:spPr>
        </p:sp>
      </p:grpSp>
      <p:sp>
        <p:nvSpPr>
          <p:cNvPr name="TextBox 7" id="7"/>
          <p:cNvSpPr txBox="true"/>
          <p:nvPr/>
        </p:nvSpPr>
        <p:spPr>
          <a:xfrm rot="0">
            <a:off x="8793367" y="6004950"/>
            <a:ext cx="8250359" cy="1975383"/>
          </a:xfrm>
          <a:prstGeom prst="rect">
            <a:avLst/>
          </a:prstGeom>
        </p:spPr>
        <p:txBody>
          <a:bodyPr anchor="t" rtlCol="false" tIns="0" lIns="0" bIns="0" rIns="0">
            <a:spAutoFit/>
          </a:bodyPr>
          <a:lstStyle/>
          <a:p>
            <a:pPr algn="ctr">
              <a:lnSpc>
                <a:spcPts val="3169"/>
              </a:lnSpc>
            </a:pPr>
            <a:r>
              <a:rPr lang="en-US" sz="2264" spc="45">
                <a:solidFill>
                  <a:srgbClr val="FFFFFF"/>
                </a:solidFill>
                <a:latin typeface="Canva Sans"/>
                <a:ea typeface="Canva Sans"/>
                <a:cs typeface="Canva Sans"/>
                <a:sym typeface="Canva Sans"/>
              </a:rPr>
              <a:t>Even when Justin faces challenges, he remembers that God has a purpose for everything about him. His writing encourages people to see themselves as God’s favorites, too. By sharing his art, Justin is telling the world, “I am God’s favorite—He loves me the best!”</a:t>
            </a:r>
          </a:p>
        </p:txBody>
      </p:sp>
      <p:sp>
        <p:nvSpPr>
          <p:cNvPr name="TextBox 8" id="8"/>
          <p:cNvSpPr txBox="true"/>
          <p:nvPr/>
        </p:nvSpPr>
        <p:spPr>
          <a:xfrm rot="0">
            <a:off x="8551501" y="2574711"/>
            <a:ext cx="8255846" cy="2948599"/>
          </a:xfrm>
          <a:prstGeom prst="rect">
            <a:avLst/>
          </a:prstGeom>
        </p:spPr>
        <p:txBody>
          <a:bodyPr anchor="t" rtlCol="false" tIns="0" lIns="0" bIns="0" rIns="0">
            <a:spAutoFit/>
          </a:bodyPr>
          <a:lstStyle/>
          <a:p>
            <a:pPr algn="ctr">
              <a:lnSpc>
                <a:spcPts val="5671"/>
              </a:lnSpc>
            </a:pPr>
            <a:r>
              <a:rPr lang="en-US" b="true" sz="5671">
                <a:solidFill>
                  <a:srgbClr val="FFFFFF"/>
                </a:solidFill>
                <a:latin typeface="Poppins Bold"/>
                <a:ea typeface="Poppins Bold"/>
                <a:cs typeface="Poppins Bold"/>
                <a:sym typeface="Poppins Bold"/>
              </a:rPr>
              <a:t>"YOU MIGHT FEEL DIFFERENT, BUT GOD MADE YOU JUST THE WAY HE INTENDED!"</a:t>
            </a:r>
          </a:p>
        </p:txBody>
      </p:sp>
      <p:sp>
        <p:nvSpPr>
          <p:cNvPr name="Freeform 9" id="9"/>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9"/>
            <a:stretch>
              <a:fillRect l="0" t="0" r="0" b="-127"/>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92F70"/>
        </a:solidFill>
      </p:bgPr>
    </p:bg>
    <p:spTree>
      <p:nvGrpSpPr>
        <p:cNvPr id="1" name=""/>
        <p:cNvGrpSpPr/>
        <p:nvPr/>
      </p:nvGrpSpPr>
      <p:grpSpPr>
        <a:xfrm>
          <a:off x="0" y="0"/>
          <a:ext cx="0" cy="0"/>
          <a:chOff x="0" y="0"/>
          <a:chExt cx="0" cy="0"/>
        </a:xfrm>
      </p:grpSpPr>
      <p:sp>
        <p:nvSpPr>
          <p:cNvPr name="Freeform 2" id="2"/>
          <p:cNvSpPr/>
          <p:nvPr/>
        </p:nvSpPr>
        <p:spPr>
          <a:xfrm flipH="false" flipV="false" rot="0">
            <a:off x="566990" y="3487602"/>
            <a:ext cx="19694347" cy="14253784"/>
          </a:xfrm>
          <a:custGeom>
            <a:avLst/>
            <a:gdLst/>
            <a:ahLst/>
            <a:cxnLst/>
            <a:rect r="r" b="b" t="t" l="l"/>
            <a:pathLst>
              <a:path h="14253784" w="19694347">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06347" y="-8629701"/>
            <a:ext cx="19694347" cy="14253784"/>
          </a:xfrm>
          <a:custGeom>
            <a:avLst/>
            <a:gdLst/>
            <a:ahLst/>
            <a:cxnLst/>
            <a:rect r="r" b="b" t="t" l="l"/>
            <a:pathLst>
              <a:path h="14253784" w="19694347">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0830070" y="-244960"/>
            <a:ext cx="7748881" cy="10859454"/>
            <a:chOff x="0" y="0"/>
            <a:chExt cx="680654" cy="953884"/>
          </a:xfrm>
        </p:grpSpPr>
        <p:sp>
          <p:nvSpPr>
            <p:cNvPr name="Freeform 5" id="5"/>
            <p:cNvSpPr/>
            <p:nvPr/>
          </p:nvSpPr>
          <p:spPr>
            <a:xfrm flipH="false" flipV="false" rot="0">
              <a:off x="0" y="0"/>
              <a:ext cx="680654" cy="953884"/>
            </a:xfrm>
            <a:custGeom>
              <a:avLst/>
              <a:gdLst/>
              <a:ahLst/>
              <a:cxnLst/>
              <a:rect r="r" b="b" t="t" l="l"/>
              <a:pathLst>
                <a:path h="953884" w="680654">
                  <a:moveTo>
                    <a:pt x="0" y="0"/>
                  </a:moveTo>
                  <a:lnTo>
                    <a:pt x="680654" y="0"/>
                  </a:lnTo>
                  <a:lnTo>
                    <a:pt x="680654" y="953884"/>
                  </a:lnTo>
                  <a:lnTo>
                    <a:pt x="0" y="953884"/>
                  </a:lnTo>
                  <a:close/>
                </a:path>
              </a:pathLst>
            </a:custGeom>
            <a:blipFill>
              <a:blip r:embed="rId4"/>
              <a:stretch>
                <a:fillRect l="-56258" t="-13502" r="-83227" b="-351"/>
              </a:stretch>
            </a:blipFill>
          </p:spPr>
        </p:sp>
      </p:grpSp>
      <p:sp>
        <p:nvSpPr>
          <p:cNvPr name="TextBox 6" id="6"/>
          <p:cNvSpPr txBox="true"/>
          <p:nvPr/>
        </p:nvSpPr>
        <p:spPr>
          <a:xfrm rot="0">
            <a:off x="1028700" y="2156297"/>
            <a:ext cx="8255846" cy="2233176"/>
          </a:xfrm>
          <a:prstGeom prst="rect">
            <a:avLst/>
          </a:prstGeom>
        </p:spPr>
        <p:txBody>
          <a:bodyPr anchor="t" rtlCol="false" tIns="0" lIns="0" bIns="0" rIns="0">
            <a:spAutoFit/>
          </a:bodyPr>
          <a:lstStyle/>
          <a:p>
            <a:pPr algn="ctr">
              <a:lnSpc>
                <a:spcPts val="5671"/>
              </a:lnSpc>
            </a:pPr>
            <a:r>
              <a:rPr lang="en-US" b="true" sz="5671">
                <a:solidFill>
                  <a:srgbClr val="FFFFFF"/>
                </a:solidFill>
                <a:latin typeface="Poppins Bold"/>
                <a:ea typeface="Poppins Bold"/>
                <a:cs typeface="Poppins Bold"/>
                <a:sym typeface="Poppins Bold"/>
              </a:rPr>
              <a:t>“GOD, WHAT’S ONE SPECIAL THING YOU SEE IN ME?”</a:t>
            </a:r>
          </a:p>
        </p:txBody>
      </p:sp>
      <p:sp>
        <p:nvSpPr>
          <p:cNvPr name="TextBox 7" id="7"/>
          <p:cNvSpPr txBox="true"/>
          <p:nvPr/>
        </p:nvSpPr>
        <p:spPr>
          <a:xfrm rot="0">
            <a:off x="888154" y="5681232"/>
            <a:ext cx="8255846" cy="2233176"/>
          </a:xfrm>
          <a:prstGeom prst="rect">
            <a:avLst/>
          </a:prstGeom>
        </p:spPr>
        <p:txBody>
          <a:bodyPr anchor="t" rtlCol="false" tIns="0" lIns="0" bIns="0" rIns="0">
            <a:spAutoFit/>
          </a:bodyPr>
          <a:lstStyle/>
          <a:p>
            <a:pPr algn="ctr">
              <a:lnSpc>
                <a:spcPts val="5671"/>
              </a:lnSpc>
            </a:pPr>
            <a:r>
              <a:rPr lang="en-US" b="true" sz="5671">
                <a:solidFill>
                  <a:srgbClr val="FFFFFF"/>
                </a:solidFill>
                <a:latin typeface="Poppins Bold"/>
                <a:ea typeface="Poppins Bold"/>
                <a:cs typeface="Poppins Bold"/>
                <a:sym typeface="Poppins Bold"/>
              </a:rPr>
              <a:t>“HOW CAN I USE THAT TO SHOW YOUR LOVE TO OTHERS?”</a:t>
            </a:r>
          </a:p>
        </p:txBody>
      </p:sp>
      <p:sp>
        <p:nvSpPr>
          <p:cNvPr name="Freeform 8" id="8"/>
          <p:cNvSpPr/>
          <p:nvPr/>
        </p:nvSpPr>
        <p:spPr>
          <a:xfrm flipH="false" flipV="false" rot="0">
            <a:off x="333392" y="264483"/>
            <a:ext cx="1440326" cy="992067"/>
          </a:xfrm>
          <a:custGeom>
            <a:avLst/>
            <a:gdLst/>
            <a:ahLst/>
            <a:cxnLst/>
            <a:rect r="r" b="b" t="t" l="l"/>
            <a:pathLst>
              <a:path h="992067" w="1440326">
                <a:moveTo>
                  <a:pt x="0" y="0"/>
                </a:moveTo>
                <a:lnTo>
                  <a:pt x="1440326" y="0"/>
                </a:lnTo>
                <a:lnTo>
                  <a:pt x="1440326" y="992067"/>
                </a:lnTo>
                <a:lnTo>
                  <a:pt x="0" y="992067"/>
                </a:lnTo>
                <a:lnTo>
                  <a:pt x="0" y="0"/>
                </a:lnTo>
                <a:close/>
              </a:path>
            </a:pathLst>
          </a:custGeom>
          <a:blipFill>
            <a:blip r:embed="rId5"/>
            <a:stretch>
              <a:fillRect l="0" t="0" r="0" b="-127"/>
            </a:stretch>
          </a:blipFill>
        </p:spPr>
      </p:sp>
      <p:sp>
        <p:nvSpPr>
          <p:cNvPr name="Freeform 9" id="9"/>
          <p:cNvSpPr/>
          <p:nvPr/>
        </p:nvSpPr>
        <p:spPr>
          <a:xfrm flipH="false" flipV="false" rot="0">
            <a:off x="-1406347" y="7756785"/>
            <a:ext cx="4646534" cy="4114800"/>
          </a:xfrm>
          <a:custGeom>
            <a:avLst/>
            <a:gdLst/>
            <a:ahLst/>
            <a:cxnLst/>
            <a:rect r="r" b="b" t="t" l="l"/>
            <a:pathLst>
              <a:path h="4114800" w="4646534">
                <a:moveTo>
                  <a:pt x="0" y="0"/>
                </a:moveTo>
                <a:lnTo>
                  <a:pt x="4646533" y="0"/>
                </a:lnTo>
                <a:lnTo>
                  <a:pt x="46465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83888"/>
        </a:solidFill>
      </p:bgPr>
    </p:bg>
    <p:spTree>
      <p:nvGrpSpPr>
        <p:cNvPr id="1" name=""/>
        <p:cNvGrpSpPr/>
        <p:nvPr/>
      </p:nvGrpSpPr>
      <p:grpSpPr>
        <a:xfrm>
          <a:off x="0" y="0"/>
          <a:ext cx="0" cy="0"/>
          <a:chOff x="0" y="0"/>
          <a:chExt cx="0" cy="0"/>
        </a:xfrm>
      </p:grpSpPr>
      <p:sp>
        <p:nvSpPr>
          <p:cNvPr name="Freeform 2" id="2"/>
          <p:cNvSpPr/>
          <p:nvPr/>
        </p:nvSpPr>
        <p:spPr>
          <a:xfrm flipH="true" flipV="false" rot="0">
            <a:off x="-2888893" y="1711246"/>
            <a:ext cx="19694347" cy="14253784"/>
          </a:xfrm>
          <a:custGeom>
            <a:avLst/>
            <a:gdLst/>
            <a:ahLst/>
            <a:cxnLst/>
            <a:rect r="r" b="b" t="t" l="l"/>
            <a:pathLst>
              <a:path h="14253784" w="19694347">
                <a:moveTo>
                  <a:pt x="19694347" y="0"/>
                </a:moveTo>
                <a:lnTo>
                  <a:pt x="0" y="0"/>
                </a:lnTo>
                <a:lnTo>
                  <a:pt x="0" y="14253784"/>
                </a:lnTo>
                <a:lnTo>
                  <a:pt x="19694347" y="14253784"/>
                </a:lnTo>
                <a:lnTo>
                  <a:pt x="1969434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087518" y="-9110284"/>
            <a:ext cx="19694347" cy="14253784"/>
          </a:xfrm>
          <a:custGeom>
            <a:avLst/>
            <a:gdLst/>
            <a:ahLst/>
            <a:cxnLst/>
            <a:rect r="r" b="b" t="t" l="l"/>
            <a:pathLst>
              <a:path h="14253784" w="19694347">
                <a:moveTo>
                  <a:pt x="0" y="0"/>
                </a:moveTo>
                <a:lnTo>
                  <a:pt x="19694348" y="0"/>
                </a:lnTo>
                <a:lnTo>
                  <a:pt x="19694348"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266020" y="-286227"/>
            <a:ext cx="6947497" cy="10859454"/>
            <a:chOff x="0" y="0"/>
            <a:chExt cx="610261" cy="953884"/>
          </a:xfrm>
        </p:grpSpPr>
        <p:sp>
          <p:nvSpPr>
            <p:cNvPr name="Freeform 5" id="5"/>
            <p:cNvSpPr/>
            <p:nvPr/>
          </p:nvSpPr>
          <p:spPr>
            <a:xfrm flipH="false" flipV="false" rot="0">
              <a:off x="0" y="0"/>
              <a:ext cx="610261" cy="953884"/>
            </a:xfrm>
            <a:custGeom>
              <a:avLst/>
              <a:gdLst/>
              <a:ahLst/>
              <a:cxnLst/>
              <a:rect r="r" b="b" t="t" l="l"/>
              <a:pathLst>
                <a:path h="953884" w="610261">
                  <a:moveTo>
                    <a:pt x="0" y="0"/>
                  </a:moveTo>
                  <a:lnTo>
                    <a:pt x="610261" y="0"/>
                  </a:lnTo>
                  <a:lnTo>
                    <a:pt x="610261" y="953884"/>
                  </a:lnTo>
                  <a:lnTo>
                    <a:pt x="0" y="953884"/>
                  </a:lnTo>
                  <a:close/>
                </a:path>
              </a:pathLst>
            </a:custGeom>
            <a:blipFill>
              <a:blip r:embed="rId4"/>
              <a:stretch>
                <a:fillRect l="-102986" t="0" r="-31620" b="0"/>
              </a:stretch>
            </a:blipFill>
          </p:spPr>
        </p:sp>
      </p:grpSp>
      <p:sp>
        <p:nvSpPr>
          <p:cNvPr name="Freeform 6" id="6"/>
          <p:cNvSpPr/>
          <p:nvPr/>
        </p:nvSpPr>
        <p:spPr>
          <a:xfrm flipH="true" flipV="false" rot="1563199">
            <a:off x="15245001" y="6787365"/>
            <a:ext cx="4917162" cy="4941871"/>
          </a:xfrm>
          <a:custGeom>
            <a:avLst/>
            <a:gdLst/>
            <a:ahLst/>
            <a:cxnLst/>
            <a:rect r="r" b="b" t="t" l="l"/>
            <a:pathLst>
              <a:path h="4941871" w="4917162">
                <a:moveTo>
                  <a:pt x="4917161" y="0"/>
                </a:moveTo>
                <a:lnTo>
                  <a:pt x="0" y="0"/>
                </a:lnTo>
                <a:lnTo>
                  <a:pt x="0" y="4941870"/>
                </a:lnTo>
                <a:lnTo>
                  <a:pt x="4917161" y="4941870"/>
                </a:lnTo>
                <a:lnTo>
                  <a:pt x="491716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6183549" y="262941"/>
            <a:ext cx="1520032" cy="1531519"/>
          </a:xfrm>
          <a:custGeom>
            <a:avLst/>
            <a:gdLst/>
            <a:ahLst/>
            <a:cxnLst/>
            <a:rect r="r" b="b" t="t" l="l"/>
            <a:pathLst>
              <a:path h="1531519" w="1520032">
                <a:moveTo>
                  <a:pt x="0" y="0"/>
                </a:moveTo>
                <a:lnTo>
                  <a:pt x="1520032" y="0"/>
                </a:lnTo>
                <a:lnTo>
                  <a:pt x="1520032" y="1531518"/>
                </a:lnTo>
                <a:lnTo>
                  <a:pt x="0" y="15315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7107382" y="294209"/>
            <a:ext cx="1723022" cy="1818493"/>
          </a:xfrm>
          <a:custGeom>
            <a:avLst/>
            <a:gdLst/>
            <a:ahLst/>
            <a:cxnLst/>
            <a:rect r="r" b="b" t="t" l="l"/>
            <a:pathLst>
              <a:path h="1818493" w="1723022">
                <a:moveTo>
                  <a:pt x="0" y="0"/>
                </a:moveTo>
                <a:lnTo>
                  <a:pt x="1723022" y="0"/>
                </a:lnTo>
                <a:lnTo>
                  <a:pt x="1723022" y="1818493"/>
                </a:lnTo>
                <a:lnTo>
                  <a:pt x="0" y="18184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2638409" y="8838138"/>
            <a:ext cx="1275966" cy="1315429"/>
          </a:xfrm>
          <a:custGeom>
            <a:avLst/>
            <a:gdLst/>
            <a:ahLst/>
            <a:cxnLst/>
            <a:rect r="r" b="b" t="t" l="l"/>
            <a:pathLst>
              <a:path h="1315429" w="1275966">
                <a:moveTo>
                  <a:pt x="0" y="0"/>
                </a:moveTo>
                <a:lnTo>
                  <a:pt x="1275966" y="0"/>
                </a:lnTo>
                <a:lnTo>
                  <a:pt x="1275966" y="1315429"/>
                </a:lnTo>
                <a:lnTo>
                  <a:pt x="0" y="131542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9144000" y="4670069"/>
            <a:ext cx="1292460" cy="1292460"/>
          </a:xfrm>
          <a:custGeom>
            <a:avLst/>
            <a:gdLst/>
            <a:ahLst/>
            <a:cxnLst/>
            <a:rect r="r" b="b" t="t" l="l"/>
            <a:pathLst>
              <a:path h="1292460" w="1292460">
                <a:moveTo>
                  <a:pt x="0" y="0"/>
                </a:moveTo>
                <a:lnTo>
                  <a:pt x="1292460" y="0"/>
                </a:lnTo>
                <a:lnTo>
                  <a:pt x="1292460" y="1292460"/>
                </a:lnTo>
                <a:lnTo>
                  <a:pt x="0" y="129246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9923719" y="5905379"/>
            <a:ext cx="6646323" cy="2114550"/>
          </a:xfrm>
          <a:prstGeom prst="rect">
            <a:avLst/>
          </a:prstGeom>
        </p:spPr>
        <p:txBody>
          <a:bodyPr anchor="t" rtlCol="false" tIns="0" lIns="0" bIns="0" rIns="0">
            <a:spAutoFit/>
          </a:bodyPr>
          <a:lstStyle/>
          <a:p>
            <a:pPr algn="ctr">
              <a:lnSpc>
                <a:spcPts val="4200"/>
              </a:lnSpc>
            </a:pPr>
            <a:r>
              <a:rPr lang="en-US" sz="3000" spc="60">
                <a:solidFill>
                  <a:srgbClr val="FFFFFF"/>
                </a:solidFill>
                <a:latin typeface="Canva Sans"/>
                <a:ea typeface="Canva Sans"/>
                <a:cs typeface="Canva Sans"/>
                <a:sym typeface="Canva Sans"/>
              </a:rPr>
              <a:t>Reading verses like Psalm 139 reminds us that God took great care in making </a:t>
            </a:r>
            <a:r>
              <a:rPr lang="en-US" sz="3000" spc="60">
                <a:solidFill>
                  <a:srgbClr val="FFFFFF"/>
                </a:solidFill>
                <a:latin typeface="Canva Sans"/>
                <a:ea typeface="Canva Sans"/>
                <a:cs typeface="Canva Sans"/>
                <a:sym typeface="Canva Sans"/>
              </a:rPr>
              <a:t>us.</a:t>
            </a:r>
          </a:p>
          <a:p>
            <a:pPr algn="ctr">
              <a:lnSpc>
                <a:spcPts val="4200"/>
              </a:lnSpc>
            </a:pPr>
          </a:p>
        </p:txBody>
      </p:sp>
      <p:sp>
        <p:nvSpPr>
          <p:cNvPr name="TextBox 12" id="12"/>
          <p:cNvSpPr txBox="true"/>
          <p:nvPr/>
        </p:nvSpPr>
        <p:spPr>
          <a:xfrm rot="0">
            <a:off x="10096917" y="4892005"/>
            <a:ext cx="6708538" cy="762863"/>
          </a:xfrm>
          <a:prstGeom prst="rect">
            <a:avLst/>
          </a:prstGeom>
        </p:spPr>
        <p:txBody>
          <a:bodyPr anchor="t" rtlCol="false" tIns="0" lIns="0" bIns="0" rIns="0">
            <a:spAutoFit/>
          </a:bodyPr>
          <a:lstStyle/>
          <a:p>
            <a:pPr algn="l">
              <a:lnSpc>
                <a:spcPts val="6220"/>
              </a:lnSpc>
            </a:pPr>
            <a:r>
              <a:rPr lang="en-US" sz="4443" spc="88" b="true">
                <a:solidFill>
                  <a:srgbClr val="FFFFFF"/>
                </a:solidFill>
                <a:latin typeface="Canva Sans Bold"/>
                <a:ea typeface="Canva Sans Bold"/>
                <a:cs typeface="Canva Sans Bold"/>
                <a:sym typeface="Canva Sans Bold"/>
              </a:rPr>
              <a:t>Remember God’s Word</a:t>
            </a:r>
          </a:p>
        </p:txBody>
      </p:sp>
      <p:sp>
        <p:nvSpPr>
          <p:cNvPr name="TextBox 13" id="13"/>
          <p:cNvSpPr txBox="true"/>
          <p:nvPr/>
        </p:nvSpPr>
        <p:spPr>
          <a:xfrm rot="0">
            <a:off x="8687719" y="1851609"/>
            <a:ext cx="9015862" cy="2233176"/>
          </a:xfrm>
          <a:prstGeom prst="rect">
            <a:avLst/>
          </a:prstGeom>
        </p:spPr>
        <p:txBody>
          <a:bodyPr anchor="t" rtlCol="false" tIns="0" lIns="0" bIns="0" rIns="0">
            <a:spAutoFit/>
          </a:bodyPr>
          <a:lstStyle/>
          <a:p>
            <a:pPr algn="ctr">
              <a:lnSpc>
                <a:spcPts val="5671"/>
              </a:lnSpc>
            </a:pPr>
            <a:r>
              <a:rPr lang="en-US" b="true" sz="5671">
                <a:solidFill>
                  <a:srgbClr val="FFFFFF"/>
                </a:solidFill>
                <a:latin typeface="Poppins Bold"/>
                <a:ea typeface="Poppins Bold"/>
                <a:cs typeface="Poppins Bold"/>
                <a:sym typeface="Poppins Bold"/>
              </a:rPr>
              <a:t>HOW DO WE REALLY BELIEVE WE’RE SUPER SPECIAL IN GOD’S EYES?</a:t>
            </a:r>
          </a:p>
        </p:txBody>
      </p:sp>
      <p:sp>
        <p:nvSpPr>
          <p:cNvPr name="Freeform 14" id="14"/>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15"/>
            <a:stretch>
              <a:fillRect l="0" t="0" r="0" b="-127"/>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EAE26"/>
        </a:solidFill>
      </p:bgPr>
    </p:bg>
    <p:spTree>
      <p:nvGrpSpPr>
        <p:cNvPr id="1" name=""/>
        <p:cNvGrpSpPr/>
        <p:nvPr/>
      </p:nvGrpSpPr>
      <p:grpSpPr>
        <a:xfrm>
          <a:off x="0" y="0"/>
          <a:ext cx="0" cy="0"/>
          <a:chOff x="0" y="0"/>
          <a:chExt cx="0" cy="0"/>
        </a:xfrm>
      </p:grpSpPr>
      <p:sp>
        <p:nvSpPr>
          <p:cNvPr name="Freeform 2" id="2"/>
          <p:cNvSpPr/>
          <p:nvPr/>
        </p:nvSpPr>
        <p:spPr>
          <a:xfrm flipH="false" flipV="false" rot="0">
            <a:off x="566990" y="3487602"/>
            <a:ext cx="19694347" cy="14253784"/>
          </a:xfrm>
          <a:custGeom>
            <a:avLst/>
            <a:gdLst/>
            <a:ahLst/>
            <a:cxnLst/>
            <a:rect r="r" b="b" t="t" l="l"/>
            <a:pathLst>
              <a:path h="14253784" w="19694347">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06347" y="-8629701"/>
            <a:ext cx="19694347" cy="14253784"/>
          </a:xfrm>
          <a:custGeom>
            <a:avLst/>
            <a:gdLst/>
            <a:ahLst/>
            <a:cxnLst/>
            <a:rect r="r" b="b" t="t" l="l"/>
            <a:pathLst>
              <a:path h="14253784" w="19694347">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0830070" y="-244960"/>
            <a:ext cx="7748881" cy="10859454"/>
            <a:chOff x="0" y="0"/>
            <a:chExt cx="680654" cy="953884"/>
          </a:xfrm>
        </p:grpSpPr>
        <p:sp>
          <p:nvSpPr>
            <p:cNvPr name="Freeform 5" id="5"/>
            <p:cNvSpPr/>
            <p:nvPr/>
          </p:nvSpPr>
          <p:spPr>
            <a:xfrm flipH="false" flipV="false" rot="0">
              <a:off x="0" y="0"/>
              <a:ext cx="680654" cy="953884"/>
            </a:xfrm>
            <a:custGeom>
              <a:avLst/>
              <a:gdLst/>
              <a:ahLst/>
              <a:cxnLst/>
              <a:rect r="r" b="b" t="t" l="l"/>
              <a:pathLst>
                <a:path h="953884" w="680654">
                  <a:moveTo>
                    <a:pt x="0" y="0"/>
                  </a:moveTo>
                  <a:lnTo>
                    <a:pt x="680654" y="0"/>
                  </a:lnTo>
                  <a:lnTo>
                    <a:pt x="680654" y="953884"/>
                  </a:lnTo>
                  <a:lnTo>
                    <a:pt x="0" y="953884"/>
                  </a:lnTo>
                  <a:close/>
                </a:path>
              </a:pathLst>
            </a:custGeom>
            <a:blipFill>
              <a:blip r:embed="rId4"/>
              <a:stretch>
                <a:fillRect l="-17273" t="0" r="-93071" b="0"/>
              </a:stretch>
            </a:blipFill>
          </p:spPr>
        </p:sp>
      </p:grpSp>
      <p:sp>
        <p:nvSpPr>
          <p:cNvPr name="Freeform 6" id="6"/>
          <p:cNvSpPr/>
          <p:nvPr/>
        </p:nvSpPr>
        <p:spPr>
          <a:xfrm flipH="false" flipV="false" rot="0">
            <a:off x="1269833" y="4892072"/>
            <a:ext cx="1321065" cy="1321065"/>
          </a:xfrm>
          <a:custGeom>
            <a:avLst/>
            <a:gdLst/>
            <a:ahLst/>
            <a:cxnLst/>
            <a:rect r="r" b="b" t="t" l="l"/>
            <a:pathLst>
              <a:path h="1321065" w="1321065">
                <a:moveTo>
                  <a:pt x="0" y="0"/>
                </a:moveTo>
                <a:lnTo>
                  <a:pt x="1321065" y="0"/>
                </a:lnTo>
                <a:lnTo>
                  <a:pt x="1321065" y="1321065"/>
                </a:lnTo>
                <a:lnTo>
                  <a:pt x="0" y="13210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2105075" y="6141685"/>
            <a:ext cx="7038925" cy="1581150"/>
          </a:xfrm>
          <a:prstGeom prst="rect">
            <a:avLst/>
          </a:prstGeom>
        </p:spPr>
        <p:txBody>
          <a:bodyPr anchor="t" rtlCol="false" tIns="0" lIns="0" bIns="0" rIns="0">
            <a:spAutoFit/>
          </a:bodyPr>
          <a:lstStyle/>
          <a:p>
            <a:pPr algn="ctr">
              <a:lnSpc>
                <a:spcPts val="4200"/>
              </a:lnSpc>
            </a:pPr>
            <a:r>
              <a:rPr lang="en-US" sz="3000" spc="60">
                <a:solidFill>
                  <a:srgbClr val="092F70"/>
                </a:solidFill>
                <a:latin typeface="Canva Sans"/>
                <a:ea typeface="Canva Sans"/>
                <a:cs typeface="Canva Sans"/>
                <a:sym typeface="Canva Sans"/>
              </a:rPr>
              <a:t>Talk to God like a friend. Ask Him to show you more about who you are.</a:t>
            </a:r>
          </a:p>
          <a:p>
            <a:pPr algn="ctr">
              <a:lnSpc>
                <a:spcPts val="4200"/>
              </a:lnSpc>
            </a:pPr>
          </a:p>
        </p:txBody>
      </p:sp>
      <p:sp>
        <p:nvSpPr>
          <p:cNvPr name="TextBox 8" id="8"/>
          <p:cNvSpPr txBox="true"/>
          <p:nvPr/>
        </p:nvSpPr>
        <p:spPr>
          <a:xfrm rot="0">
            <a:off x="2278272" y="5128311"/>
            <a:ext cx="6708538" cy="762863"/>
          </a:xfrm>
          <a:prstGeom prst="rect">
            <a:avLst/>
          </a:prstGeom>
        </p:spPr>
        <p:txBody>
          <a:bodyPr anchor="t" rtlCol="false" tIns="0" lIns="0" bIns="0" rIns="0">
            <a:spAutoFit/>
          </a:bodyPr>
          <a:lstStyle/>
          <a:p>
            <a:pPr algn="l">
              <a:lnSpc>
                <a:spcPts val="6220"/>
              </a:lnSpc>
            </a:pPr>
            <a:r>
              <a:rPr lang="en-US" sz="4443" spc="88" b="true">
                <a:solidFill>
                  <a:srgbClr val="092F70"/>
                </a:solidFill>
                <a:latin typeface="Canva Sans Bold"/>
                <a:ea typeface="Canva Sans Bold"/>
                <a:cs typeface="Canva Sans Bold"/>
                <a:sym typeface="Canva Sans Bold"/>
              </a:rPr>
              <a:t>Listening Prayer:</a:t>
            </a:r>
          </a:p>
        </p:txBody>
      </p:sp>
      <p:sp>
        <p:nvSpPr>
          <p:cNvPr name="TextBox 9" id="9"/>
          <p:cNvSpPr txBox="true"/>
          <p:nvPr/>
        </p:nvSpPr>
        <p:spPr>
          <a:xfrm rot="0">
            <a:off x="869075" y="2087915"/>
            <a:ext cx="9015862" cy="2233176"/>
          </a:xfrm>
          <a:prstGeom prst="rect">
            <a:avLst/>
          </a:prstGeom>
        </p:spPr>
        <p:txBody>
          <a:bodyPr anchor="t" rtlCol="false" tIns="0" lIns="0" bIns="0" rIns="0">
            <a:spAutoFit/>
          </a:bodyPr>
          <a:lstStyle/>
          <a:p>
            <a:pPr algn="ctr">
              <a:lnSpc>
                <a:spcPts val="5671"/>
              </a:lnSpc>
            </a:pPr>
            <a:r>
              <a:rPr lang="en-US" b="true" sz="5671">
                <a:solidFill>
                  <a:srgbClr val="092F70"/>
                </a:solidFill>
                <a:latin typeface="Poppins Bold"/>
                <a:ea typeface="Poppins Bold"/>
                <a:cs typeface="Poppins Bold"/>
                <a:sym typeface="Poppins Bold"/>
              </a:rPr>
              <a:t>HOW DO WE REALLY BELIEVE WE’RE SUPER SPECIAL IN GOD’S EYES?</a:t>
            </a:r>
          </a:p>
        </p:txBody>
      </p:sp>
      <p:sp>
        <p:nvSpPr>
          <p:cNvPr name="Freeform 10" id="10"/>
          <p:cNvSpPr/>
          <p:nvPr/>
        </p:nvSpPr>
        <p:spPr>
          <a:xfrm flipH="false" flipV="false" rot="0">
            <a:off x="-310982" y="-607576"/>
            <a:ext cx="3161630" cy="2776736"/>
          </a:xfrm>
          <a:custGeom>
            <a:avLst/>
            <a:gdLst/>
            <a:ahLst/>
            <a:cxnLst/>
            <a:rect r="r" b="b" t="t" l="l"/>
            <a:pathLst>
              <a:path h="2776736" w="3161630">
                <a:moveTo>
                  <a:pt x="0" y="0"/>
                </a:moveTo>
                <a:lnTo>
                  <a:pt x="3161630" y="0"/>
                </a:lnTo>
                <a:lnTo>
                  <a:pt x="3161630" y="2776736"/>
                </a:lnTo>
                <a:lnTo>
                  <a:pt x="0" y="27767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473939" y="39868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9"/>
            <a:stretch>
              <a:fillRect l="0" t="0" r="0" b="-127"/>
            </a:stretch>
          </a:blipFill>
        </p:spPr>
      </p:sp>
      <p:sp>
        <p:nvSpPr>
          <p:cNvPr name="Freeform 12" id="12"/>
          <p:cNvSpPr/>
          <p:nvPr/>
        </p:nvSpPr>
        <p:spPr>
          <a:xfrm flipH="false" flipV="false" rot="6039000">
            <a:off x="9677926" y="7177959"/>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83888"/>
        </a:solidFill>
      </p:bgPr>
    </p:bg>
    <p:spTree>
      <p:nvGrpSpPr>
        <p:cNvPr id="1" name=""/>
        <p:cNvGrpSpPr/>
        <p:nvPr/>
      </p:nvGrpSpPr>
      <p:grpSpPr>
        <a:xfrm>
          <a:off x="0" y="0"/>
          <a:ext cx="0" cy="0"/>
          <a:chOff x="0" y="0"/>
          <a:chExt cx="0" cy="0"/>
        </a:xfrm>
      </p:grpSpPr>
      <p:sp>
        <p:nvSpPr>
          <p:cNvPr name="Freeform 2" id="2"/>
          <p:cNvSpPr/>
          <p:nvPr/>
        </p:nvSpPr>
        <p:spPr>
          <a:xfrm flipH="true" flipV="false" rot="0">
            <a:off x="-2888893" y="1711246"/>
            <a:ext cx="19694347" cy="14253784"/>
          </a:xfrm>
          <a:custGeom>
            <a:avLst/>
            <a:gdLst/>
            <a:ahLst/>
            <a:cxnLst/>
            <a:rect r="r" b="b" t="t" l="l"/>
            <a:pathLst>
              <a:path h="14253784" w="19694347">
                <a:moveTo>
                  <a:pt x="19694347" y="0"/>
                </a:moveTo>
                <a:lnTo>
                  <a:pt x="0" y="0"/>
                </a:lnTo>
                <a:lnTo>
                  <a:pt x="0" y="14253784"/>
                </a:lnTo>
                <a:lnTo>
                  <a:pt x="19694347" y="14253784"/>
                </a:lnTo>
                <a:lnTo>
                  <a:pt x="1969434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087518" y="-9110284"/>
            <a:ext cx="19694347" cy="14253784"/>
          </a:xfrm>
          <a:custGeom>
            <a:avLst/>
            <a:gdLst/>
            <a:ahLst/>
            <a:cxnLst/>
            <a:rect r="r" b="b" t="t" l="l"/>
            <a:pathLst>
              <a:path h="14253784" w="19694347">
                <a:moveTo>
                  <a:pt x="0" y="0"/>
                </a:moveTo>
                <a:lnTo>
                  <a:pt x="19694348" y="0"/>
                </a:lnTo>
                <a:lnTo>
                  <a:pt x="19694348"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266020" y="-286227"/>
            <a:ext cx="6947497" cy="10859454"/>
            <a:chOff x="0" y="0"/>
            <a:chExt cx="610261" cy="953884"/>
          </a:xfrm>
        </p:grpSpPr>
        <p:sp>
          <p:nvSpPr>
            <p:cNvPr name="Freeform 5" id="5"/>
            <p:cNvSpPr/>
            <p:nvPr/>
          </p:nvSpPr>
          <p:spPr>
            <a:xfrm flipH="false" flipV="false" rot="0">
              <a:off x="0" y="0"/>
              <a:ext cx="610261" cy="953884"/>
            </a:xfrm>
            <a:custGeom>
              <a:avLst/>
              <a:gdLst/>
              <a:ahLst/>
              <a:cxnLst/>
              <a:rect r="r" b="b" t="t" l="l"/>
              <a:pathLst>
                <a:path h="953884" w="610261">
                  <a:moveTo>
                    <a:pt x="0" y="0"/>
                  </a:moveTo>
                  <a:lnTo>
                    <a:pt x="610261" y="0"/>
                  </a:lnTo>
                  <a:lnTo>
                    <a:pt x="610261" y="953884"/>
                  </a:lnTo>
                  <a:lnTo>
                    <a:pt x="0" y="953884"/>
                  </a:lnTo>
                  <a:close/>
                </a:path>
              </a:pathLst>
            </a:custGeom>
            <a:blipFill>
              <a:blip r:embed="rId4"/>
              <a:stretch>
                <a:fillRect l="-67303" t="0" r="-67303" b="0"/>
              </a:stretch>
            </a:blipFill>
          </p:spPr>
        </p:sp>
      </p:grpSp>
      <p:sp>
        <p:nvSpPr>
          <p:cNvPr name="Freeform 6" id="6"/>
          <p:cNvSpPr/>
          <p:nvPr/>
        </p:nvSpPr>
        <p:spPr>
          <a:xfrm flipH="true" flipV="false" rot="1563199">
            <a:off x="15245001" y="6787365"/>
            <a:ext cx="4917162" cy="4941871"/>
          </a:xfrm>
          <a:custGeom>
            <a:avLst/>
            <a:gdLst/>
            <a:ahLst/>
            <a:cxnLst/>
            <a:rect r="r" b="b" t="t" l="l"/>
            <a:pathLst>
              <a:path h="4941871" w="4917162">
                <a:moveTo>
                  <a:pt x="4917161" y="0"/>
                </a:moveTo>
                <a:lnTo>
                  <a:pt x="0" y="0"/>
                </a:lnTo>
                <a:lnTo>
                  <a:pt x="0" y="4941870"/>
                </a:lnTo>
                <a:lnTo>
                  <a:pt x="4917161" y="4941870"/>
                </a:lnTo>
                <a:lnTo>
                  <a:pt x="491716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6183549" y="262941"/>
            <a:ext cx="1520032" cy="1531519"/>
          </a:xfrm>
          <a:custGeom>
            <a:avLst/>
            <a:gdLst/>
            <a:ahLst/>
            <a:cxnLst/>
            <a:rect r="r" b="b" t="t" l="l"/>
            <a:pathLst>
              <a:path h="1531519" w="1520032">
                <a:moveTo>
                  <a:pt x="0" y="0"/>
                </a:moveTo>
                <a:lnTo>
                  <a:pt x="1520032" y="0"/>
                </a:lnTo>
                <a:lnTo>
                  <a:pt x="1520032" y="1531518"/>
                </a:lnTo>
                <a:lnTo>
                  <a:pt x="0" y="15315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7107382" y="294209"/>
            <a:ext cx="1723022" cy="1818493"/>
          </a:xfrm>
          <a:custGeom>
            <a:avLst/>
            <a:gdLst/>
            <a:ahLst/>
            <a:cxnLst/>
            <a:rect r="r" b="b" t="t" l="l"/>
            <a:pathLst>
              <a:path h="1818493" w="1723022">
                <a:moveTo>
                  <a:pt x="0" y="0"/>
                </a:moveTo>
                <a:lnTo>
                  <a:pt x="1723022" y="0"/>
                </a:lnTo>
                <a:lnTo>
                  <a:pt x="1723022" y="1818493"/>
                </a:lnTo>
                <a:lnTo>
                  <a:pt x="0" y="18184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2638409" y="8838138"/>
            <a:ext cx="1275966" cy="1315429"/>
          </a:xfrm>
          <a:custGeom>
            <a:avLst/>
            <a:gdLst/>
            <a:ahLst/>
            <a:cxnLst/>
            <a:rect r="r" b="b" t="t" l="l"/>
            <a:pathLst>
              <a:path h="1315429" w="1275966">
                <a:moveTo>
                  <a:pt x="0" y="0"/>
                </a:moveTo>
                <a:lnTo>
                  <a:pt x="1275966" y="0"/>
                </a:lnTo>
                <a:lnTo>
                  <a:pt x="1275966" y="1315429"/>
                </a:lnTo>
                <a:lnTo>
                  <a:pt x="0" y="131542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9144000" y="4676472"/>
            <a:ext cx="1279653" cy="1279653"/>
          </a:xfrm>
          <a:custGeom>
            <a:avLst/>
            <a:gdLst/>
            <a:ahLst/>
            <a:cxnLst/>
            <a:rect r="r" b="b" t="t" l="l"/>
            <a:pathLst>
              <a:path h="1279653" w="1279653">
                <a:moveTo>
                  <a:pt x="0" y="0"/>
                </a:moveTo>
                <a:lnTo>
                  <a:pt x="1279653" y="0"/>
                </a:lnTo>
                <a:lnTo>
                  <a:pt x="1279653" y="1279654"/>
                </a:lnTo>
                <a:lnTo>
                  <a:pt x="0" y="127965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9605511" y="5901470"/>
            <a:ext cx="7180279" cy="1581150"/>
          </a:xfrm>
          <a:prstGeom prst="rect">
            <a:avLst/>
          </a:prstGeom>
        </p:spPr>
        <p:txBody>
          <a:bodyPr anchor="t" rtlCol="false" tIns="0" lIns="0" bIns="0" rIns="0">
            <a:spAutoFit/>
          </a:bodyPr>
          <a:lstStyle/>
          <a:p>
            <a:pPr algn="ctr">
              <a:lnSpc>
                <a:spcPts val="4200"/>
              </a:lnSpc>
            </a:pPr>
            <a:r>
              <a:rPr lang="en-US" sz="3000" spc="60">
                <a:solidFill>
                  <a:srgbClr val="FFFFFF"/>
                </a:solidFill>
                <a:latin typeface="Canva Sans"/>
                <a:ea typeface="Canva Sans"/>
                <a:cs typeface="Canva Sans"/>
                <a:sym typeface="Canva Sans"/>
              </a:rPr>
              <a:t>When we sing or pray, we remind ourselves of God’s goodness, and open our hearts to </a:t>
            </a:r>
            <a:r>
              <a:rPr lang="en-US" sz="3000" spc="60">
                <a:solidFill>
                  <a:srgbClr val="FFFFFF"/>
                </a:solidFill>
                <a:latin typeface="Canva Sans"/>
                <a:ea typeface="Canva Sans"/>
                <a:cs typeface="Canva Sans"/>
                <a:sym typeface="Canva Sans"/>
              </a:rPr>
              <a:t>hearing His voice.</a:t>
            </a:r>
          </a:p>
        </p:txBody>
      </p:sp>
      <p:sp>
        <p:nvSpPr>
          <p:cNvPr name="TextBox 12" id="12"/>
          <p:cNvSpPr txBox="true"/>
          <p:nvPr/>
        </p:nvSpPr>
        <p:spPr>
          <a:xfrm rot="0">
            <a:off x="10096917" y="4892005"/>
            <a:ext cx="2541492" cy="762863"/>
          </a:xfrm>
          <a:prstGeom prst="rect">
            <a:avLst/>
          </a:prstGeom>
        </p:spPr>
        <p:txBody>
          <a:bodyPr anchor="t" rtlCol="false" tIns="0" lIns="0" bIns="0" rIns="0">
            <a:spAutoFit/>
          </a:bodyPr>
          <a:lstStyle/>
          <a:p>
            <a:pPr algn="l">
              <a:lnSpc>
                <a:spcPts val="6220"/>
              </a:lnSpc>
            </a:pPr>
            <a:r>
              <a:rPr lang="en-US" sz="4443" spc="88" b="true">
                <a:solidFill>
                  <a:srgbClr val="FFFFFF"/>
                </a:solidFill>
                <a:latin typeface="Canva Sans Bold"/>
                <a:ea typeface="Canva Sans Bold"/>
                <a:cs typeface="Canva Sans Bold"/>
                <a:sym typeface="Canva Sans Bold"/>
              </a:rPr>
              <a:t>Worship</a:t>
            </a:r>
          </a:p>
        </p:txBody>
      </p:sp>
      <p:sp>
        <p:nvSpPr>
          <p:cNvPr name="TextBox 13" id="13"/>
          <p:cNvSpPr txBox="true"/>
          <p:nvPr/>
        </p:nvSpPr>
        <p:spPr>
          <a:xfrm rot="0">
            <a:off x="8687719" y="1851609"/>
            <a:ext cx="9015862" cy="2233176"/>
          </a:xfrm>
          <a:prstGeom prst="rect">
            <a:avLst/>
          </a:prstGeom>
        </p:spPr>
        <p:txBody>
          <a:bodyPr anchor="t" rtlCol="false" tIns="0" lIns="0" bIns="0" rIns="0">
            <a:spAutoFit/>
          </a:bodyPr>
          <a:lstStyle/>
          <a:p>
            <a:pPr algn="ctr">
              <a:lnSpc>
                <a:spcPts val="5671"/>
              </a:lnSpc>
            </a:pPr>
            <a:r>
              <a:rPr lang="en-US" b="true" sz="5671">
                <a:solidFill>
                  <a:srgbClr val="FFFFFF"/>
                </a:solidFill>
                <a:latin typeface="Poppins Bold"/>
                <a:ea typeface="Poppins Bold"/>
                <a:cs typeface="Poppins Bold"/>
                <a:sym typeface="Poppins Bold"/>
              </a:rPr>
              <a:t>HOW DO WE REALLY BELIEVE WE’RE SUPER SPECIAL IN GOD’S EYES?</a:t>
            </a:r>
          </a:p>
        </p:txBody>
      </p:sp>
      <p:sp>
        <p:nvSpPr>
          <p:cNvPr name="Freeform 14" id="14"/>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15"/>
            <a:stretch>
              <a:fillRect l="0" t="0" r="0" b="-127"/>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EAE26"/>
        </a:solidFill>
      </p:bgPr>
    </p:bg>
    <p:spTree>
      <p:nvGrpSpPr>
        <p:cNvPr id="1" name=""/>
        <p:cNvGrpSpPr/>
        <p:nvPr/>
      </p:nvGrpSpPr>
      <p:grpSpPr>
        <a:xfrm>
          <a:off x="0" y="0"/>
          <a:ext cx="0" cy="0"/>
          <a:chOff x="0" y="0"/>
          <a:chExt cx="0" cy="0"/>
        </a:xfrm>
      </p:grpSpPr>
      <p:sp>
        <p:nvSpPr>
          <p:cNvPr name="Freeform 2" id="2"/>
          <p:cNvSpPr/>
          <p:nvPr/>
        </p:nvSpPr>
        <p:spPr>
          <a:xfrm flipH="false" flipV="false" rot="0">
            <a:off x="566990" y="3487602"/>
            <a:ext cx="19694347" cy="14253784"/>
          </a:xfrm>
          <a:custGeom>
            <a:avLst/>
            <a:gdLst/>
            <a:ahLst/>
            <a:cxnLst/>
            <a:rect r="r" b="b" t="t" l="l"/>
            <a:pathLst>
              <a:path h="14253784" w="19694347">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06347" y="-8629701"/>
            <a:ext cx="19694347" cy="14253784"/>
          </a:xfrm>
          <a:custGeom>
            <a:avLst/>
            <a:gdLst/>
            <a:ahLst/>
            <a:cxnLst/>
            <a:rect r="r" b="b" t="t" l="l"/>
            <a:pathLst>
              <a:path h="14253784" w="19694347">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0830070" y="-244960"/>
            <a:ext cx="7748881" cy="10859454"/>
            <a:chOff x="0" y="0"/>
            <a:chExt cx="680654" cy="953884"/>
          </a:xfrm>
        </p:grpSpPr>
        <p:sp>
          <p:nvSpPr>
            <p:cNvPr name="Freeform 5" id="5"/>
            <p:cNvSpPr/>
            <p:nvPr/>
          </p:nvSpPr>
          <p:spPr>
            <a:xfrm flipH="false" flipV="false" rot="0">
              <a:off x="0" y="0"/>
              <a:ext cx="680654" cy="953884"/>
            </a:xfrm>
            <a:custGeom>
              <a:avLst/>
              <a:gdLst/>
              <a:ahLst/>
              <a:cxnLst/>
              <a:rect r="r" b="b" t="t" l="l"/>
              <a:pathLst>
                <a:path h="953884" w="680654">
                  <a:moveTo>
                    <a:pt x="0" y="0"/>
                  </a:moveTo>
                  <a:lnTo>
                    <a:pt x="680654" y="0"/>
                  </a:lnTo>
                  <a:lnTo>
                    <a:pt x="680654" y="953884"/>
                  </a:lnTo>
                  <a:lnTo>
                    <a:pt x="0" y="953884"/>
                  </a:lnTo>
                  <a:close/>
                </a:path>
              </a:pathLst>
            </a:custGeom>
            <a:blipFill>
              <a:blip r:embed="rId4"/>
              <a:stretch>
                <a:fillRect l="-39471" t="0" r="-70479" b="0"/>
              </a:stretch>
            </a:blipFill>
          </p:spPr>
        </p:sp>
      </p:grpSp>
      <p:sp>
        <p:nvSpPr>
          <p:cNvPr name="Freeform 6" id="6"/>
          <p:cNvSpPr/>
          <p:nvPr/>
        </p:nvSpPr>
        <p:spPr>
          <a:xfrm flipH="false" flipV="false" rot="0">
            <a:off x="1234435" y="4892072"/>
            <a:ext cx="1321065" cy="1321065"/>
          </a:xfrm>
          <a:custGeom>
            <a:avLst/>
            <a:gdLst/>
            <a:ahLst/>
            <a:cxnLst/>
            <a:rect r="r" b="b" t="t" l="l"/>
            <a:pathLst>
              <a:path h="1321065" w="1321065">
                <a:moveTo>
                  <a:pt x="0" y="0"/>
                </a:moveTo>
                <a:lnTo>
                  <a:pt x="1321065" y="0"/>
                </a:lnTo>
                <a:lnTo>
                  <a:pt x="1321065" y="1321065"/>
                </a:lnTo>
                <a:lnTo>
                  <a:pt x="0" y="13210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028700" y="6270406"/>
            <a:ext cx="8938394" cy="2114550"/>
          </a:xfrm>
          <a:prstGeom prst="rect">
            <a:avLst/>
          </a:prstGeom>
        </p:spPr>
        <p:txBody>
          <a:bodyPr anchor="t" rtlCol="false" tIns="0" lIns="0" bIns="0" rIns="0">
            <a:spAutoFit/>
          </a:bodyPr>
          <a:lstStyle/>
          <a:p>
            <a:pPr algn="ctr">
              <a:lnSpc>
                <a:spcPts val="4200"/>
              </a:lnSpc>
            </a:pPr>
            <a:r>
              <a:rPr lang="en-US" sz="3000" spc="60">
                <a:solidFill>
                  <a:srgbClr val="092F70"/>
                </a:solidFill>
                <a:latin typeface="Canva Sans"/>
                <a:ea typeface="Canva Sans"/>
                <a:cs typeface="Canva Sans"/>
                <a:sym typeface="Canva Sans"/>
              </a:rPr>
              <a:t>Sometimes a parent, friend, or teacher can see something special in us that we might miss. Listen to encouraging words—they might be from God!</a:t>
            </a:r>
          </a:p>
        </p:txBody>
      </p:sp>
      <p:sp>
        <p:nvSpPr>
          <p:cNvPr name="TextBox 8" id="8"/>
          <p:cNvSpPr txBox="true"/>
          <p:nvPr/>
        </p:nvSpPr>
        <p:spPr>
          <a:xfrm rot="0">
            <a:off x="2278272" y="5128311"/>
            <a:ext cx="7356913" cy="762863"/>
          </a:xfrm>
          <a:prstGeom prst="rect">
            <a:avLst/>
          </a:prstGeom>
        </p:spPr>
        <p:txBody>
          <a:bodyPr anchor="t" rtlCol="false" tIns="0" lIns="0" bIns="0" rIns="0">
            <a:spAutoFit/>
          </a:bodyPr>
          <a:lstStyle/>
          <a:p>
            <a:pPr algn="l">
              <a:lnSpc>
                <a:spcPts val="6220"/>
              </a:lnSpc>
            </a:pPr>
            <a:r>
              <a:rPr lang="en-US" sz="4443" spc="88" b="true">
                <a:solidFill>
                  <a:srgbClr val="092F70"/>
                </a:solidFill>
                <a:latin typeface="Canva Sans Bold"/>
                <a:ea typeface="Canva Sans Bold"/>
                <a:cs typeface="Canva Sans Bold"/>
                <a:sym typeface="Canva Sans Bold"/>
              </a:rPr>
              <a:t>Encourage One Another:</a:t>
            </a:r>
          </a:p>
        </p:txBody>
      </p:sp>
      <p:sp>
        <p:nvSpPr>
          <p:cNvPr name="TextBox 9" id="9"/>
          <p:cNvSpPr txBox="true"/>
          <p:nvPr/>
        </p:nvSpPr>
        <p:spPr>
          <a:xfrm rot="0">
            <a:off x="869075" y="2087915"/>
            <a:ext cx="9015862" cy="2233176"/>
          </a:xfrm>
          <a:prstGeom prst="rect">
            <a:avLst/>
          </a:prstGeom>
        </p:spPr>
        <p:txBody>
          <a:bodyPr anchor="t" rtlCol="false" tIns="0" lIns="0" bIns="0" rIns="0">
            <a:spAutoFit/>
          </a:bodyPr>
          <a:lstStyle/>
          <a:p>
            <a:pPr algn="ctr">
              <a:lnSpc>
                <a:spcPts val="5671"/>
              </a:lnSpc>
            </a:pPr>
            <a:r>
              <a:rPr lang="en-US" b="true" sz="5671">
                <a:solidFill>
                  <a:srgbClr val="092F70"/>
                </a:solidFill>
                <a:latin typeface="Poppins Bold"/>
                <a:ea typeface="Poppins Bold"/>
                <a:cs typeface="Poppins Bold"/>
                <a:sym typeface="Poppins Bold"/>
              </a:rPr>
              <a:t>HOW DO WE REALLY BELIEVE WE’RE SUPER SPECIAL IN GOD’S EYES?</a:t>
            </a:r>
          </a:p>
        </p:txBody>
      </p:sp>
      <p:sp>
        <p:nvSpPr>
          <p:cNvPr name="Freeform 10" id="10"/>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7"/>
            <a:stretch>
              <a:fillRect l="0" t="0" r="0" b="-127"/>
            </a:stretch>
          </a:blipFill>
        </p:spPr>
      </p:sp>
      <p:sp>
        <p:nvSpPr>
          <p:cNvPr name="Freeform 11" id="11"/>
          <p:cNvSpPr/>
          <p:nvPr/>
        </p:nvSpPr>
        <p:spPr>
          <a:xfrm flipH="false" flipV="false" rot="0">
            <a:off x="-1039171" y="8416534"/>
            <a:ext cx="3212321" cy="2844714"/>
          </a:xfrm>
          <a:custGeom>
            <a:avLst/>
            <a:gdLst/>
            <a:ahLst/>
            <a:cxnLst/>
            <a:rect r="r" b="b" t="t" l="l"/>
            <a:pathLst>
              <a:path h="2844714" w="3212321">
                <a:moveTo>
                  <a:pt x="0" y="0"/>
                </a:moveTo>
                <a:lnTo>
                  <a:pt x="3212321" y="0"/>
                </a:lnTo>
                <a:lnTo>
                  <a:pt x="3212321" y="2844714"/>
                </a:lnTo>
                <a:lnTo>
                  <a:pt x="0" y="28447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6039000">
            <a:off x="9523569" y="-1772386"/>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438114">
            <a:off x="15840471" y="-2310493"/>
            <a:ext cx="4895057" cy="5461709"/>
          </a:xfrm>
          <a:custGeom>
            <a:avLst/>
            <a:gdLst/>
            <a:ahLst/>
            <a:cxnLst/>
            <a:rect r="r" b="b" t="t" l="l"/>
            <a:pathLst>
              <a:path h="5461709" w="4895057">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13282">
            <a:off x="-1715343" y="7629261"/>
            <a:ext cx="4564667" cy="5315478"/>
          </a:xfrm>
          <a:custGeom>
            <a:avLst/>
            <a:gdLst/>
            <a:ahLst/>
            <a:cxnLst/>
            <a:rect r="r" b="b" t="t" l="l"/>
            <a:pathLst>
              <a:path h="5315478" w="4564667">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1150120">
            <a:off x="14800719" y="6787365"/>
            <a:ext cx="4917162" cy="4941871"/>
          </a:xfrm>
          <a:custGeom>
            <a:avLst/>
            <a:gdLst/>
            <a:ahLst/>
            <a:cxnLst/>
            <a:rect r="r" b="b" t="t" l="l"/>
            <a:pathLst>
              <a:path h="4941871" w="4917162">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8"/>
            <a:stretch>
              <a:fillRect l="0" t="0" r="0" b="-127"/>
            </a:stretch>
          </a:blipFill>
        </p:spPr>
      </p:sp>
      <p:grpSp>
        <p:nvGrpSpPr>
          <p:cNvPr name="Group 6" id="6"/>
          <p:cNvGrpSpPr/>
          <p:nvPr/>
        </p:nvGrpSpPr>
        <p:grpSpPr>
          <a:xfrm rot="0">
            <a:off x="1028700" y="1298565"/>
            <a:ext cx="7540432" cy="7365904"/>
            <a:chOff x="0" y="0"/>
            <a:chExt cx="4828540" cy="4716780"/>
          </a:xfrm>
        </p:grpSpPr>
        <p:sp>
          <p:nvSpPr>
            <p:cNvPr name="Freeform 7" id="7"/>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33792" t="0" r="-14699" b="0"/>
              </a:stretch>
            </a:blipFill>
          </p:spPr>
        </p:sp>
      </p:grpSp>
      <p:sp>
        <p:nvSpPr>
          <p:cNvPr name="TextBox 8" id="8"/>
          <p:cNvSpPr txBox="true"/>
          <p:nvPr/>
        </p:nvSpPr>
        <p:spPr>
          <a:xfrm rot="0">
            <a:off x="11238971" y="2047704"/>
            <a:ext cx="4868570" cy="1121580"/>
          </a:xfrm>
          <a:prstGeom prst="rect">
            <a:avLst/>
          </a:prstGeom>
        </p:spPr>
        <p:txBody>
          <a:bodyPr anchor="t" rtlCol="false" tIns="0" lIns="0" bIns="0" rIns="0">
            <a:spAutoFit/>
          </a:bodyPr>
          <a:lstStyle/>
          <a:p>
            <a:pPr algn="ctr">
              <a:lnSpc>
                <a:spcPts val="4151"/>
              </a:lnSpc>
            </a:pPr>
            <a:r>
              <a:rPr lang="en-US" b="true" sz="4151">
                <a:solidFill>
                  <a:srgbClr val="F13F24"/>
                </a:solidFill>
                <a:latin typeface="Poppins Bold"/>
                <a:ea typeface="Poppins Bold"/>
                <a:cs typeface="Poppins Bold"/>
                <a:sym typeface="Poppins Bold"/>
              </a:rPr>
              <a:t>NOW IT’S TIME FOR A CHALLENGE</a:t>
            </a:r>
          </a:p>
        </p:txBody>
      </p:sp>
      <p:sp>
        <p:nvSpPr>
          <p:cNvPr name="TextBox 9" id="9"/>
          <p:cNvSpPr txBox="true"/>
          <p:nvPr/>
        </p:nvSpPr>
        <p:spPr>
          <a:xfrm rot="0">
            <a:off x="9667312" y="3338967"/>
            <a:ext cx="8011887" cy="908019"/>
          </a:xfrm>
          <a:prstGeom prst="rect">
            <a:avLst/>
          </a:prstGeom>
        </p:spPr>
        <p:txBody>
          <a:bodyPr anchor="t" rtlCol="false" tIns="0" lIns="0" bIns="0" rIns="0">
            <a:spAutoFit/>
          </a:bodyPr>
          <a:lstStyle/>
          <a:p>
            <a:pPr algn="ctr">
              <a:lnSpc>
                <a:spcPts val="7408"/>
              </a:lnSpc>
            </a:pPr>
            <a:r>
              <a:rPr lang="en-US" b="true" sz="5291" spc="105">
                <a:solidFill>
                  <a:srgbClr val="092F70"/>
                </a:solidFill>
                <a:latin typeface="Canva Sans Bold"/>
                <a:ea typeface="Canva Sans Bold"/>
                <a:cs typeface="Canva Sans Bold"/>
                <a:sym typeface="Canva Sans Bold"/>
              </a:rPr>
              <a:t>1. Ask God 2 Questions</a:t>
            </a:r>
          </a:p>
        </p:txBody>
      </p:sp>
      <p:sp>
        <p:nvSpPr>
          <p:cNvPr name="TextBox 10" id="10"/>
          <p:cNvSpPr txBox="true"/>
          <p:nvPr/>
        </p:nvSpPr>
        <p:spPr>
          <a:xfrm rot="0">
            <a:off x="9836529" y="4466061"/>
            <a:ext cx="7842670" cy="2114550"/>
          </a:xfrm>
          <a:prstGeom prst="rect">
            <a:avLst/>
          </a:prstGeom>
        </p:spPr>
        <p:txBody>
          <a:bodyPr anchor="t" rtlCol="false" tIns="0" lIns="0" bIns="0" rIns="0">
            <a:spAutoFit/>
          </a:bodyPr>
          <a:lstStyle/>
          <a:p>
            <a:pPr algn="l" marL="647700" indent="-323850" lvl="1">
              <a:lnSpc>
                <a:spcPts val="4200"/>
              </a:lnSpc>
              <a:buFont typeface="Arial"/>
              <a:buChar char="•"/>
            </a:pPr>
            <a:r>
              <a:rPr lang="en-US" sz="3000" spc="60">
                <a:solidFill>
                  <a:srgbClr val="083888"/>
                </a:solidFill>
                <a:latin typeface="Canva Sans"/>
                <a:ea typeface="Canva Sans"/>
                <a:cs typeface="Canva Sans"/>
                <a:sym typeface="Canva Sans"/>
              </a:rPr>
              <a:t>“God, what’s one way You want to use my unique gift`s to bless others?”</a:t>
            </a:r>
          </a:p>
          <a:p>
            <a:pPr algn="l" marL="647700" indent="-323850" lvl="1">
              <a:lnSpc>
                <a:spcPts val="4200"/>
              </a:lnSpc>
              <a:buFont typeface="Arial"/>
              <a:buChar char="•"/>
            </a:pPr>
            <a:r>
              <a:rPr lang="en-US" sz="3000" spc="60">
                <a:solidFill>
                  <a:srgbClr val="083888"/>
                </a:solidFill>
                <a:latin typeface="Canva Sans"/>
                <a:ea typeface="Canva Sans"/>
                <a:cs typeface="Canva Sans"/>
                <a:sym typeface="Canva Sans"/>
              </a:rPr>
              <a:t>“God, how can I show someone else they are super special, too?”</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438114">
            <a:off x="15840471" y="-2310493"/>
            <a:ext cx="4895057" cy="5461709"/>
          </a:xfrm>
          <a:custGeom>
            <a:avLst/>
            <a:gdLst/>
            <a:ahLst/>
            <a:cxnLst/>
            <a:rect r="r" b="b" t="t" l="l"/>
            <a:pathLst>
              <a:path h="5461709" w="4895057">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13282">
            <a:off x="-1715343" y="7629261"/>
            <a:ext cx="4564667" cy="5315478"/>
          </a:xfrm>
          <a:custGeom>
            <a:avLst/>
            <a:gdLst/>
            <a:ahLst/>
            <a:cxnLst/>
            <a:rect r="r" b="b" t="t" l="l"/>
            <a:pathLst>
              <a:path h="5315478" w="4564667">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1150120">
            <a:off x="14800719" y="6787365"/>
            <a:ext cx="4917162" cy="4941871"/>
          </a:xfrm>
          <a:custGeom>
            <a:avLst/>
            <a:gdLst/>
            <a:ahLst/>
            <a:cxnLst/>
            <a:rect r="r" b="b" t="t" l="l"/>
            <a:pathLst>
              <a:path h="4941871" w="4917162">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8"/>
            <a:stretch>
              <a:fillRect l="0" t="0" r="0" b="-127"/>
            </a:stretch>
          </a:blipFill>
        </p:spPr>
      </p:sp>
      <p:grpSp>
        <p:nvGrpSpPr>
          <p:cNvPr name="Group 6" id="6"/>
          <p:cNvGrpSpPr/>
          <p:nvPr/>
        </p:nvGrpSpPr>
        <p:grpSpPr>
          <a:xfrm rot="0">
            <a:off x="1028700" y="1298565"/>
            <a:ext cx="7540432" cy="7365904"/>
            <a:chOff x="0" y="0"/>
            <a:chExt cx="4828540" cy="4716780"/>
          </a:xfrm>
        </p:grpSpPr>
        <p:sp>
          <p:nvSpPr>
            <p:cNvPr name="Freeform 7" id="7"/>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34526" t="0" r="-26519" b="0"/>
              </a:stretch>
            </a:blipFill>
          </p:spPr>
        </p:sp>
      </p:grpSp>
      <p:sp>
        <p:nvSpPr>
          <p:cNvPr name="TextBox 8" id="8"/>
          <p:cNvSpPr txBox="true"/>
          <p:nvPr/>
        </p:nvSpPr>
        <p:spPr>
          <a:xfrm rot="0">
            <a:off x="11238971" y="2047704"/>
            <a:ext cx="4868570" cy="1121580"/>
          </a:xfrm>
          <a:prstGeom prst="rect">
            <a:avLst/>
          </a:prstGeom>
        </p:spPr>
        <p:txBody>
          <a:bodyPr anchor="t" rtlCol="false" tIns="0" lIns="0" bIns="0" rIns="0">
            <a:spAutoFit/>
          </a:bodyPr>
          <a:lstStyle/>
          <a:p>
            <a:pPr algn="ctr">
              <a:lnSpc>
                <a:spcPts val="4151"/>
              </a:lnSpc>
            </a:pPr>
            <a:r>
              <a:rPr lang="en-US" b="true" sz="4151">
                <a:solidFill>
                  <a:srgbClr val="F13F24"/>
                </a:solidFill>
                <a:latin typeface="Poppins Bold"/>
                <a:ea typeface="Poppins Bold"/>
                <a:cs typeface="Poppins Bold"/>
                <a:sym typeface="Poppins Bold"/>
              </a:rPr>
              <a:t>NOW IT’S TIME FOR A CHALLENGE</a:t>
            </a:r>
          </a:p>
        </p:txBody>
      </p:sp>
      <p:sp>
        <p:nvSpPr>
          <p:cNvPr name="TextBox 9" id="9"/>
          <p:cNvSpPr txBox="true"/>
          <p:nvPr/>
        </p:nvSpPr>
        <p:spPr>
          <a:xfrm rot="0">
            <a:off x="9667312" y="3558042"/>
            <a:ext cx="8011887" cy="1347995"/>
          </a:xfrm>
          <a:prstGeom prst="rect">
            <a:avLst/>
          </a:prstGeom>
        </p:spPr>
        <p:txBody>
          <a:bodyPr anchor="t" rtlCol="false" tIns="0" lIns="0" bIns="0" rIns="0">
            <a:spAutoFit/>
          </a:bodyPr>
          <a:lstStyle/>
          <a:p>
            <a:pPr algn="ctr">
              <a:lnSpc>
                <a:spcPts val="5185"/>
              </a:lnSpc>
            </a:pPr>
            <a:r>
              <a:rPr lang="en-US" b="true" sz="5291" spc="105">
                <a:solidFill>
                  <a:srgbClr val="092F70"/>
                </a:solidFill>
                <a:latin typeface="Canva Sans Bold"/>
                <a:ea typeface="Canva Sans Bold"/>
                <a:cs typeface="Canva Sans Bold"/>
                <a:sym typeface="Canva Sans Bold"/>
              </a:rPr>
              <a:t>2. Write or Draw Your Response</a:t>
            </a:r>
          </a:p>
        </p:txBody>
      </p:sp>
      <p:sp>
        <p:nvSpPr>
          <p:cNvPr name="TextBox 10" id="10"/>
          <p:cNvSpPr txBox="true"/>
          <p:nvPr/>
        </p:nvSpPr>
        <p:spPr>
          <a:xfrm rot="0">
            <a:off x="9836529" y="5204775"/>
            <a:ext cx="7842670" cy="2114550"/>
          </a:xfrm>
          <a:prstGeom prst="rect">
            <a:avLst/>
          </a:prstGeom>
        </p:spPr>
        <p:txBody>
          <a:bodyPr anchor="t" rtlCol="false" tIns="0" lIns="0" bIns="0" rIns="0">
            <a:spAutoFit/>
          </a:bodyPr>
          <a:lstStyle/>
          <a:p>
            <a:pPr algn="l" marL="647700" indent="-323850" lvl="1">
              <a:lnSpc>
                <a:spcPts val="4200"/>
              </a:lnSpc>
              <a:buFont typeface="Arial"/>
              <a:buChar char="•"/>
            </a:pPr>
            <a:r>
              <a:rPr lang="en-US" sz="3000" spc="60">
                <a:solidFill>
                  <a:srgbClr val="083888"/>
                </a:solidFill>
                <a:latin typeface="Canva Sans"/>
                <a:ea typeface="Canva Sans"/>
                <a:cs typeface="Canva Sans"/>
                <a:sym typeface="Canva Sans"/>
              </a:rPr>
              <a:t>Use a worksheet or a blank page. Write or draw whatever you sense from God—maybe it’s a picture, a word, or a feeling of peace.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438114">
            <a:off x="15840471" y="-2310493"/>
            <a:ext cx="4895057" cy="5461709"/>
          </a:xfrm>
          <a:custGeom>
            <a:avLst/>
            <a:gdLst/>
            <a:ahLst/>
            <a:cxnLst/>
            <a:rect r="r" b="b" t="t" l="l"/>
            <a:pathLst>
              <a:path h="5461709" w="4895057">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13282">
            <a:off x="-1715343" y="7629261"/>
            <a:ext cx="4564667" cy="5315478"/>
          </a:xfrm>
          <a:custGeom>
            <a:avLst/>
            <a:gdLst/>
            <a:ahLst/>
            <a:cxnLst/>
            <a:rect r="r" b="b" t="t" l="l"/>
            <a:pathLst>
              <a:path h="5315478" w="4564667">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1150120">
            <a:off x="14800719" y="6787365"/>
            <a:ext cx="4917162" cy="4941871"/>
          </a:xfrm>
          <a:custGeom>
            <a:avLst/>
            <a:gdLst/>
            <a:ahLst/>
            <a:cxnLst/>
            <a:rect r="r" b="b" t="t" l="l"/>
            <a:pathLst>
              <a:path h="4941871" w="4917162">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8"/>
            <a:stretch>
              <a:fillRect l="0" t="0" r="0" b="-127"/>
            </a:stretch>
          </a:blipFill>
        </p:spPr>
      </p:sp>
      <p:grpSp>
        <p:nvGrpSpPr>
          <p:cNvPr name="Group 6" id="6"/>
          <p:cNvGrpSpPr/>
          <p:nvPr/>
        </p:nvGrpSpPr>
        <p:grpSpPr>
          <a:xfrm rot="0">
            <a:off x="1028700" y="1298565"/>
            <a:ext cx="7540432" cy="7365904"/>
            <a:chOff x="0" y="0"/>
            <a:chExt cx="4828540" cy="4716780"/>
          </a:xfrm>
        </p:grpSpPr>
        <p:sp>
          <p:nvSpPr>
            <p:cNvPr name="Freeform 7" id="7"/>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23133" t="0" r="-23133" b="0"/>
              </a:stretch>
            </a:blipFill>
          </p:spPr>
        </p:sp>
      </p:grpSp>
      <p:sp>
        <p:nvSpPr>
          <p:cNvPr name="TextBox 8" id="8"/>
          <p:cNvSpPr txBox="true"/>
          <p:nvPr/>
        </p:nvSpPr>
        <p:spPr>
          <a:xfrm rot="0">
            <a:off x="11238971" y="2047704"/>
            <a:ext cx="4868570" cy="1121580"/>
          </a:xfrm>
          <a:prstGeom prst="rect">
            <a:avLst/>
          </a:prstGeom>
        </p:spPr>
        <p:txBody>
          <a:bodyPr anchor="t" rtlCol="false" tIns="0" lIns="0" bIns="0" rIns="0">
            <a:spAutoFit/>
          </a:bodyPr>
          <a:lstStyle/>
          <a:p>
            <a:pPr algn="ctr">
              <a:lnSpc>
                <a:spcPts val="4151"/>
              </a:lnSpc>
            </a:pPr>
            <a:r>
              <a:rPr lang="en-US" b="true" sz="4151">
                <a:solidFill>
                  <a:srgbClr val="F13F24"/>
                </a:solidFill>
                <a:latin typeface="Poppins Bold"/>
                <a:ea typeface="Poppins Bold"/>
                <a:cs typeface="Poppins Bold"/>
                <a:sym typeface="Poppins Bold"/>
              </a:rPr>
              <a:t>NOW IT’S TIME FOR A CHALLENGE</a:t>
            </a:r>
          </a:p>
        </p:txBody>
      </p:sp>
      <p:sp>
        <p:nvSpPr>
          <p:cNvPr name="TextBox 9" id="9"/>
          <p:cNvSpPr txBox="true"/>
          <p:nvPr/>
        </p:nvSpPr>
        <p:spPr>
          <a:xfrm rot="0">
            <a:off x="9667312" y="3558042"/>
            <a:ext cx="8011887" cy="1347995"/>
          </a:xfrm>
          <a:prstGeom prst="rect">
            <a:avLst/>
          </a:prstGeom>
        </p:spPr>
        <p:txBody>
          <a:bodyPr anchor="t" rtlCol="false" tIns="0" lIns="0" bIns="0" rIns="0">
            <a:spAutoFit/>
          </a:bodyPr>
          <a:lstStyle/>
          <a:p>
            <a:pPr algn="ctr">
              <a:lnSpc>
                <a:spcPts val="5185"/>
              </a:lnSpc>
            </a:pPr>
            <a:r>
              <a:rPr lang="en-US" b="true" sz="5291" spc="105">
                <a:solidFill>
                  <a:srgbClr val="092F70"/>
                </a:solidFill>
                <a:latin typeface="Canva Sans Bold"/>
                <a:ea typeface="Canva Sans Bold"/>
                <a:cs typeface="Canva Sans Bold"/>
                <a:sym typeface="Canva Sans Bold"/>
              </a:rPr>
              <a:t>3. Share What God Showed You</a:t>
            </a:r>
          </a:p>
        </p:txBody>
      </p:sp>
      <p:sp>
        <p:nvSpPr>
          <p:cNvPr name="TextBox 10" id="10"/>
          <p:cNvSpPr txBox="true"/>
          <p:nvPr/>
        </p:nvSpPr>
        <p:spPr>
          <a:xfrm rot="0">
            <a:off x="9836529" y="5204775"/>
            <a:ext cx="7842670" cy="1047750"/>
          </a:xfrm>
          <a:prstGeom prst="rect">
            <a:avLst/>
          </a:prstGeom>
        </p:spPr>
        <p:txBody>
          <a:bodyPr anchor="t" rtlCol="false" tIns="0" lIns="0" bIns="0" rIns="0">
            <a:spAutoFit/>
          </a:bodyPr>
          <a:lstStyle/>
          <a:p>
            <a:pPr algn="l" marL="647700" indent="-323850" lvl="1">
              <a:lnSpc>
                <a:spcPts val="4200"/>
              </a:lnSpc>
              <a:buFont typeface="Arial"/>
              <a:buChar char="•"/>
            </a:pPr>
            <a:r>
              <a:rPr lang="en-US" sz="3000" spc="60">
                <a:solidFill>
                  <a:srgbClr val="083888"/>
                </a:solidFill>
                <a:latin typeface="Canva Sans"/>
                <a:ea typeface="Canva Sans"/>
                <a:cs typeface="Canva Sans"/>
                <a:sym typeface="Canva Sans"/>
              </a:rPr>
              <a:t>Tell a friend or family member how God spoke to you.</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92F70"/>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2222810"/>
            <a:ext cx="19694347" cy="14253784"/>
          </a:xfrm>
          <a:custGeom>
            <a:avLst/>
            <a:gdLst/>
            <a:ahLst/>
            <a:cxnLst/>
            <a:rect r="r" b="b" t="t" l="l"/>
            <a:pathLst>
              <a:path h="14253784" w="19694347">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30300" y="-6098192"/>
            <a:ext cx="19694347" cy="14253784"/>
          </a:xfrm>
          <a:custGeom>
            <a:avLst/>
            <a:gdLst/>
            <a:ahLst/>
            <a:cxnLst/>
            <a:rect r="r" b="b" t="t" l="l"/>
            <a:pathLst>
              <a:path h="14253784" w="19694347">
                <a:moveTo>
                  <a:pt x="0" y="0"/>
                </a:moveTo>
                <a:lnTo>
                  <a:pt x="19694347" y="0"/>
                </a:lnTo>
                <a:lnTo>
                  <a:pt x="19694347" y="14253784"/>
                </a:lnTo>
                <a:lnTo>
                  <a:pt x="0" y="14253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2438114">
            <a:off x="15313975" y="-1702155"/>
            <a:ext cx="4895057" cy="5461709"/>
          </a:xfrm>
          <a:custGeom>
            <a:avLst/>
            <a:gdLst/>
            <a:ahLst/>
            <a:cxnLst/>
            <a:rect r="r" b="b" t="t" l="l"/>
            <a:pathLst>
              <a:path h="5461709" w="4895057">
                <a:moveTo>
                  <a:pt x="0" y="0"/>
                </a:moveTo>
                <a:lnTo>
                  <a:pt x="4895057" y="0"/>
                </a:lnTo>
                <a:lnTo>
                  <a:pt x="4895057" y="5461710"/>
                </a:lnTo>
                <a:lnTo>
                  <a:pt x="0" y="54617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13282">
            <a:off x="-1253633" y="7065487"/>
            <a:ext cx="4564667" cy="5315478"/>
          </a:xfrm>
          <a:custGeom>
            <a:avLst/>
            <a:gdLst/>
            <a:ahLst/>
            <a:cxnLst/>
            <a:rect r="r" b="b" t="t" l="l"/>
            <a:pathLst>
              <a:path h="5315478" w="4564667">
                <a:moveTo>
                  <a:pt x="0" y="0"/>
                </a:moveTo>
                <a:lnTo>
                  <a:pt x="4564666" y="0"/>
                </a:lnTo>
                <a:lnTo>
                  <a:pt x="4564666" y="5315478"/>
                </a:lnTo>
                <a:lnTo>
                  <a:pt x="0" y="53154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1150120">
            <a:off x="15280073" y="6417903"/>
            <a:ext cx="4917162" cy="4941871"/>
          </a:xfrm>
          <a:custGeom>
            <a:avLst/>
            <a:gdLst/>
            <a:ahLst/>
            <a:cxnLst/>
            <a:rect r="r" b="b" t="t" l="l"/>
            <a:pathLst>
              <a:path h="4941871" w="4917162">
                <a:moveTo>
                  <a:pt x="4917162" y="0"/>
                </a:moveTo>
                <a:lnTo>
                  <a:pt x="0" y="0"/>
                </a:lnTo>
                <a:lnTo>
                  <a:pt x="0" y="4941871"/>
                </a:lnTo>
                <a:lnTo>
                  <a:pt x="4917162" y="4941871"/>
                </a:lnTo>
                <a:lnTo>
                  <a:pt x="4917162"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7592297">
            <a:off x="-229465" y="-2442120"/>
            <a:ext cx="3924229" cy="6014144"/>
          </a:xfrm>
          <a:custGeom>
            <a:avLst/>
            <a:gdLst/>
            <a:ahLst/>
            <a:cxnLst/>
            <a:rect r="r" b="b" t="t" l="l"/>
            <a:pathLst>
              <a:path h="6014144" w="3924229">
                <a:moveTo>
                  <a:pt x="0" y="0"/>
                </a:moveTo>
                <a:lnTo>
                  <a:pt x="3924229" y="0"/>
                </a:lnTo>
                <a:lnTo>
                  <a:pt x="3924229" y="6014144"/>
                </a:lnTo>
                <a:lnTo>
                  <a:pt x="0" y="60141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404031" y="5747626"/>
            <a:ext cx="1520032" cy="1531519"/>
          </a:xfrm>
          <a:custGeom>
            <a:avLst/>
            <a:gdLst/>
            <a:ahLst/>
            <a:cxnLst/>
            <a:rect r="r" b="b" t="t" l="l"/>
            <a:pathLst>
              <a:path h="1531519" w="1520032">
                <a:moveTo>
                  <a:pt x="0" y="0"/>
                </a:moveTo>
                <a:lnTo>
                  <a:pt x="1520032" y="0"/>
                </a:lnTo>
                <a:lnTo>
                  <a:pt x="1520032" y="1531519"/>
                </a:lnTo>
                <a:lnTo>
                  <a:pt x="0" y="153151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true" rot="-649269">
            <a:off x="6714197" y="8301167"/>
            <a:ext cx="1723022" cy="1818493"/>
          </a:xfrm>
          <a:custGeom>
            <a:avLst/>
            <a:gdLst/>
            <a:ahLst/>
            <a:cxnLst/>
            <a:rect r="r" b="b" t="t" l="l"/>
            <a:pathLst>
              <a:path h="1818493" w="1723022">
                <a:moveTo>
                  <a:pt x="0" y="1818493"/>
                </a:moveTo>
                <a:lnTo>
                  <a:pt x="1723022" y="1818493"/>
                </a:lnTo>
                <a:lnTo>
                  <a:pt x="1723022" y="0"/>
                </a:lnTo>
                <a:lnTo>
                  <a:pt x="0" y="0"/>
                </a:lnTo>
                <a:lnTo>
                  <a:pt x="0" y="1818493"/>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0" id="10"/>
          <p:cNvSpPr txBox="true"/>
          <p:nvPr/>
        </p:nvSpPr>
        <p:spPr>
          <a:xfrm rot="0">
            <a:off x="3946631" y="4289017"/>
            <a:ext cx="10191758" cy="3298218"/>
          </a:xfrm>
          <a:prstGeom prst="rect">
            <a:avLst/>
          </a:prstGeom>
        </p:spPr>
        <p:txBody>
          <a:bodyPr anchor="t" rtlCol="false" tIns="0" lIns="0" bIns="0" rIns="0">
            <a:spAutoFit/>
          </a:bodyPr>
          <a:lstStyle/>
          <a:p>
            <a:pPr algn="ctr">
              <a:lnSpc>
                <a:spcPts val="11822"/>
              </a:lnSpc>
            </a:pPr>
            <a:r>
              <a:rPr lang="en-US" b="true" sz="14417" spc="-317">
                <a:solidFill>
                  <a:srgbClr val="FDF5F3"/>
                </a:solidFill>
                <a:latin typeface="Poppins Bold"/>
                <a:ea typeface="Poppins Bold"/>
                <a:cs typeface="Poppins Bold"/>
                <a:sym typeface="Poppins Bold"/>
              </a:rPr>
              <a:t>LET’S TALK</a:t>
            </a:r>
          </a:p>
          <a:p>
            <a:pPr algn="ctr">
              <a:lnSpc>
                <a:spcPts val="11822"/>
              </a:lnSpc>
            </a:pPr>
            <a:r>
              <a:rPr lang="en-US" b="true" sz="14417" spc="-317">
                <a:solidFill>
                  <a:srgbClr val="FDF5F3"/>
                </a:solidFill>
                <a:latin typeface="Poppins Bold"/>
                <a:ea typeface="Poppins Bold"/>
                <a:cs typeface="Poppins Bold"/>
                <a:sym typeface="Poppins Bold"/>
              </a:rPr>
              <a:t>TO GOD!</a:t>
            </a:r>
          </a:p>
        </p:txBody>
      </p:sp>
      <p:sp>
        <p:nvSpPr>
          <p:cNvPr name="Freeform 11" id="11"/>
          <p:cNvSpPr/>
          <p:nvPr/>
        </p:nvSpPr>
        <p:spPr>
          <a:xfrm flipH="false" flipV="false" rot="2053762">
            <a:off x="14491202" y="3097598"/>
            <a:ext cx="2310535" cy="2275877"/>
          </a:xfrm>
          <a:custGeom>
            <a:avLst/>
            <a:gdLst/>
            <a:ahLst/>
            <a:cxnLst/>
            <a:rect r="r" b="b" t="t" l="l"/>
            <a:pathLst>
              <a:path h="2275877" w="2310535">
                <a:moveTo>
                  <a:pt x="0" y="0"/>
                </a:moveTo>
                <a:lnTo>
                  <a:pt x="2310535" y="0"/>
                </a:lnTo>
                <a:lnTo>
                  <a:pt x="2310535" y="2275878"/>
                </a:lnTo>
                <a:lnTo>
                  <a:pt x="0" y="227587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971807">
            <a:off x="1172051" y="4021818"/>
            <a:ext cx="1868188" cy="3451617"/>
          </a:xfrm>
          <a:custGeom>
            <a:avLst/>
            <a:gdLst/>
            <a:ahLst/>
            <a:cxnLst/>
            <a:rect r="r" b="b" t="t" l="l"/>
            <a:pathLst>
              <a:path h="3451617" w="1868188">
                <a:moveTo>
                  <a:pt x="0" y="0"/>
                </a:moveTo>
                <a:lnTo>
                  <a:pt x="1868188" y="0"/>
                </a:lnTo>
                <a:lnTo>
                  <a:pt x="1868188" y="3451616"/>
                </a:lnTo>
                <a:lnTo>
                  <a:pt x="0" y="345161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3" id="13"/>
          <p:cNvSpPr txBox="true"/>
          <p:nvPr/>
        </p:nvSpPr>
        <p:spPr>
          <a:xfrm rot="0">
            <a:off x="5029447" y="1878338"/>
            <a:ext cx="8026125" cy="888969"/>
          </a:xfrm>
          <a:prstGeom prst="rect">
            <a:avLst/>
          </a:prstGeom>
        </p:spPr>
        <p:txBody>
          <a:bodyPr anchor="t" rtlCol="false" tIns="0" lIns="0" bIns="0" rIns="0">
            <a:spAutoFit/>
          </a:bodyPr>
          <a:lstStyle/>
          <a:p>
            <a:pPr algn="ctr">
              <a:lnSpc>
                <a:spcPts val="5887"/>
              </a:lnSpc>
            </a:pPr>
            <a:r>
              <a:rPr lang="en-US" sz="7179" spc="-157">
                <a:solidFill>
                  <a:srgbClr val="FDF5F3"/>
                </a:solidFill>
                <a:latin typeface="Poppins"/>
                <a:ea typeface="Poppins"/>
                <a:cs typeface="Poppins"/>
                <a:sym typeface="Poppins"/>
              </a:rPr>
              <a:t>COMING UP NEXT :</a:t>
            </a:r>
          </a:p>
        </p:txBody>
      </p:sp>
      <p:sp>
        <p:nvSpPr>
          <p:cNvPr name="TextBox 14" id="14"/>
          <p:cNvSpPr txBox="true"/>
          <p:nvPr/>
        </p:nvSpPr>
        <p:spPr>
          <a:xfrm rot="0">
            <a:off x="4795795" y="2844876"/>
            <a:ext cx="8493431" cy="910048"/>
          </a:xfrm>
          <a:prstGeom prst="rect">
            <a:avLst/>
          </a:prstGeom>
        </p:spPr>
        <p:txBody>
          <a:bodyPr anchor="t" rtlCol="false" tIns="0" lIns="0" bIns="0" rIns="0">
            <a:spAutoFit/>
          </a:bodyPr>
          <a:lstStyle/>
          <a:p>
            <a:pPr algn="ctr">
              <a:lnSpc>
                <a:spcPts val="5987"/>
              </a:lnSpc>
            </a:pPr>
            <a:r>
              <a:rPr lang="en-US" sz="7302" spc="-160">
                <a:solidFill>
                  <a:srgbClr val="FDF5F3"/>
                </a:solidFill>
                <a:latin typeface="Poppins"/>
                <a:ea typeface="Poppins"/>
                <a:cs typeface="Poppins"/>
                <a:sym typeface="Poppins"/>
              </a:rPr>
              <a:t>YOUR NEXT LESSON!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EAE26"/>
        </a:solidFill>
      </p:bgPr>
    </p:bg>
    <p:spTree>
      <p:nvGrpSpPr>
        <p:cNvPr id="1" name=""/>
        <p:cNvGrpSpPr/>
        <p:nvPr/>
      </p:nvGrpSpPr>
      <p:grpSpPr>
        <a:xfrm>
          <a:off x="0" y="0"/>
          <a:ext cx="0" cy="0"/>
          <a:chOff x="0" y="0"/>
          <a:chExt cx="0" cy="0"/>
        </a:xfrm>
      </p:grpSpPr>
      <p:sp>
        <p:nvSpPr>
          <p:cNvPr name="Freeform 2" id="2"/>
          <p:cNvSpPr/>
          <p:nvPr/>
        </p:nvSpPr>
        <p:spPr>
          <a:xfrm flipH="true" flipV="false" rot="-3582718">
            <a:off x="-886499" y="7746994"/>
            <a:ext cx="4803084" cy="4827220"/>
          </a:xfrm>
          <a:custGeom>
            <a:avLst/>
            <a:gdLst/>
            <a:ahLst/>
            <a:cxnLst/>
            <a:rect r="r" b="b" t="t" l="l"/>
            <a:pathLst>
              <a:path h="4827220" w="4803084">
                <a:moveTo>
                  <a:pt x="4803084" y="0"/>
                </a:moveTo>
                <a:lnTo>
                  <a:pt x="0" y="0"/>
                </a:lnTo>
                <a:lnTo>
                  <a:pt x="0" y="4827220"/>
                </a:lnTo>
                <a:lnTo>
                  <a:pt x="4803084" y="4827220"/>
                </a:lnTo>
                <a:lnTo>
                  <a:pt x="480308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704270">
            <a:off x="14875567" y="6933176"/>
            <a:ext cx="3924229" cy="6014144"/>
          </a:xfrm>
          <a:custGeom>
            <a:avLst/>
            <a:gdLst/>
            <a:ahLst/>
            <a:cxnLst/>
            <a:rect r="r" b="b" t="t" l="l"/>
            <a:pathLst>
              <a:path h="6014144" w="3924229">
                <a:moveTo>
                  <a:pt x="0" y="0"/>
                </a:moveTo>
                <a:lnTo>
                  <a:pt x="3924229" y="0"/>
                </a:lnTo>
                <a:lnTo>
                  <a:pt x="3924229" y="6014144"/>
                </a:lnTo>
                <a:lnTo>
                  <a:pt x="0" y="60141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1923232" y="2330042"/>
            <a:ext cx="6034385" cy="6046454"/>
            <a:chOff x="0" y="0"/>
            <a:chExt cx="6350000" cy="6362700"/>
          </a:xfrm>
        </p:grpSpPr>
        <p:sp>
          <p:nvSpPr>
            <p:cNvPr name="Freeform 5" id="5"/>
            <p:cNvSpPr/>
            <p:nvPr/>
          </p:nvSpPr>
          <p:spPr>
            <a:xfrm flipH="false" flipV="false" rot="0">
              <a:off x="-48044" y="-37490"/>
              <a:ext cx="6446076" cy="6446076"/>
            </a:xfrm>
            <a:custGeom>
              <a:avLst/>
              <a:gdLst/>
              <a:ahLst/>
              <a:cxnLst/>
              <a:rect r="r" b="b" t="t" l="l"/>
              <a:pathLst>
                <a:path h="6446076" w="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6"/>
              <a:stretch>
                <a:fillRect l="-24906" t="0" r="-24906" b="0"/>
              </a:stretch>
            </a:blipFill>
          </p:spPr>
        </p:sp>
      </p:grpSp>
      <p:sp>
        <p:nvSpPr>
          <p:cNvPr name="Freeform 6" id="6"/>
          <p:cNvSpPr/>
          <p:nvPr/>
        </p:nvSpPr>
        <p:spPr>
          <a:xfrm flipH="false" flipV="false" rot="-7631199">
            <a:off x="-1292031" y="-2365579"/>
            <a:ext cx="4895057" cy="5461709"/>
          </a:xfrm>
          <a:custGeom>
            <a:avLst/>
            <a:gdLst/>
            <a:ahLst/>
            <a:cxnLst/>
            <a:rect r="r" b="b" t="t" l="l"/>
            <a:pathLst>
              <a:path h="5461709" w="4895057">
                <a:moveTo>
                  <a:pt x="0" y="0"/>
                </a:moveTo>
                <a:lnTo>
                  <a:pt x="4895057" y="0"/>
                </a:lnTo>
                <a:lnTo>
                  <a:pt x="4895057" y="5461709"/>
                </a:lnTo>
                <a:lnTo>
                  <a:pt x="0" y="546170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true" flipV="false" rot="-4893606">
            <a:off x="14471041" y="-1713165"/>
            <a:ext cx="4733281" cy="4757066"/>
          </a:xfrm>
          <a:custGeom>
            <a:avLst/>
            <a:gdLst/>
            <a:ahLst/>
            <a:cxnLst/>
            <a:rect r="r" b="b" t="t" l="l"/>
            <a:pathLst>
              <a:path h="4757066" w="4733281">
                <a:moveTo>
                  <a:pt x="4733281" y="0"/>
                </a:moveTo>
                <a:lnTo>
                  <a:pt x="0" y="0"/>
                </a:lnTo>
                <a:lnTo>
                  <a:pt x="0" y="4757066"/>
                </a:lnTo>
                <a:lnTo>
                  <a:pt x="4733281" y="4757066"/>
                </a:lnTo>
                <a:lnTo>
                  <a:pt x="473328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146498" y="1663563"/>
            <a:ext cx="9470796" cy="1692346"/>
          </a:xfrm>
          <a:prstGeom prst="rect">
            <a:avLst/>
          </a:prstGeom>
        </p:spPr>
        <p:txBody>
          <a:bodyPr anchor="t" rtlCol="false" tIns="0" lIns="0" bIns="0" rIns="0">
            <a:spAutoFit/>
          </a:bodyPr>
          <a:lstStyle/>
          <a:p>
            <a:pPr algn="ctr">
              <a:lnSpc>
                <a:spcPts val="6306"/>
              </a:lnSpc>
            </a:pPr>
            <a:r>
              <a:rPr lang="en-US" b="true" sz="6306">
                <a:solidFill>
                  <a:srgbClr val="083888"/>
                </a:solidFill>
                <a:latin typeface="Poppins Bold"/>
                <a:ea typeface="Poppins Bold"/>
                <a:cs typeface="Poppins Bold"/>
                <a:sym typeface="Poppins Bold"/>
              </a:rPr>
              <a:t>YOU ARE SUPER SPECIAL IN GOD’S EYES!</a:t>
            </a:r>
          </a:p>
        </p:txBody>
      </p:sp>
      <p:sp>
        <p:nvSpPr>
          <p:cNvPr name="TextBox 9" id="9"/>
          <p:cNvSpPr txBox="true"/>
          <p:nvPr/>
        </p:nvSpPr>
        <p:spPr>
          <a:xfrm rot="0">
            <a:off x="1840560" y="3570250"/>
            <a:ext cx="10082672" cy="1780403"/>
          </a:xfrm>
          <a:prstGeom prst="rect">
            <a:avLst/>
          </a:prstGeom>
        </p:spPr>
        <p:txBody>
          <a:bodyPr anchor="t" rtlCol="false" tIns="0" lIns="0" bIns="0" rIns="0">
            <a:spAutoFit/>
          </a:bodyPr>
          <a:lstStyle/>
          <a:p>
            <a:pPr algn="ctr">
              <a:lnSpc>
                <a:spcPts val="4767"/>
              </a:lnSpc>
            </a:pPr>
            <a:r>
              <a:rPr lang="en-US" b="true" sz="3405" spc="68">
                <a:solidFill>
                  <a:srgbClr val="092F70"/>
                </a:solidFill>
                <a:latin typeface="Canva Sans Bold"/>
                <a:ea typeface="Canva Sans Bold"/>
                <a:cs typeface="Canva Sans Bold"/>
                <a:sym typeface="Canva Sans Bold"/>
              </a:rPr>
              <a:t>You are really amazing !</a:t>
            </a:r>
          </a:p>
          <a:p>
            <a:pPr algn="ctr">
              <a:lnSpc>
                <a:spcPts val="4767"/>
              </a:lnSpc>
            </a:pPr>
            <a:r>
              <a:rPr lang="en-US" b="true" sz="3405" spc="68">
                <a:solidFill>
                  <a:srgbClr val="092F70"/>
                </a:solidFill>
                <a:latin typeface="Canva Sans Bold"/>
                <a:ea typeface="Canva Sans Bold"/>
                <a:cs typeface="Canva Sans Bold"/>
                <a:sym typeface="Canva Sans Bold"/>
              </a:rPr>
              <a:t>Sometimes we think we’re too small or not special enough. But here’s the truth:</a:t>
            </a:r>
          </a:p>
        </p:txBody>
      </p:sp>
      <p:sp>
        <p:nvSpPr>
          <p:cNvPr name="Freeform 10" id="10"/>
          <p:cNvSpPr/>
          <p:nvPr/>
        </p:nvSpPr>
        <p:spPr>
          <a:xfrm flipH="false" flipV="false" rot="0">
            <a:off x="330577" y="460512"/>
            <a:ext cx="1649841" cy="1136377"/>
          </a:xfrm>
          <a:custGeom>
            <a:avLst/>
            <a:gdLst/>
            <a:ahLst/>
            <a:cxnLst/>
            <a:rect r="r" b="b" t="t" l="l"/>
            <a:pathLst>
              <a:path h="1136377" w="1649841">
                <a:moveTo>
                  <a:pt x="0" y="0"/>
                </a:moveTo>
                <a:lnTo>
                  <a:pt x="1649841" y="0"/>
                </a:lnTo>
                <a:lnTo>
                  <a:pt x="1649841" y="1136376"/>
                </a:lnTo>
                <a:lnTo>
                  <a:pt x="0" y="1136376"/>
                </a:lnTo>
                <a:lnTo>
                  <a:pt x="0" y="0"/>
                </a:lnTo>
                <a:close/>
              </a:path>
            </a:pathLst>
          </a:custGeom>
          <a:blipFill>
            <a:blip r:embed="rId11"/>
            <a:stretch>
              <a:fillRect l="0" t="0" r="0" b="-127"/>
            </a:stretch>
          </a:blipFill>
        </p:spPr>
      </p:sp>
      <p:sp>
        <p:nvSpPr>
          <p:cNvPr name="TextBox 11" id="11"/>
          <p:cNvSpPr txBox="true"/>
          <p:nvPr/>
        </p:nvSpPr>
        <p:spPr>
          <a:xfrm rot="0">
            <a:off x="2146498" y="5757610"/>
            <a:ext cx="9470796" cy="2411447"/>
          </a:xfrm>
          <a:prstGeom prst="rect">
            <a:avLst/>
          </a:prstGeom>
        </p:spPr>
        <p:txBody>
          <a:bodyPr anchor="t" rtlCol="false" tIns="0" lIns="0" bIns="0" rIns="0">
            <a:spAutoFit/>
          </a:bodyPr>
          <a:lstStyle/>
          <a:p>
            <a:pPr algn="ctr">
              <a:lnSpc>
                <a:spcPts val="4720"/>
              </a:lnSpc>
            </a:pPr>
            <a:r>
              <a:rPr lang="en-US" b="true" sz="4069">
                <a:solidFill>
                  <a:srgbClr val="083888"/>
                </a:solidFill>
                <a:latin typeface="Poppins Bold"/>
                <a:ea typeface="Poppins Bold"/>
                <a:cs typeface="Poppins Bold"/>
                <a:sym typeface="Poppins Bold"/>
              </a:rPr>
              <a:t>“GOD, YOU CREATED EVERY PART OF ME. YOU KNEW ME BEFORE I WAS EVEN BORN. I PRAISE YOU BECAUSE I AM WONDERFULLY MADE.”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EFFFF"/>
        </a:solidFill>
      </p:bgPr>
    </p:bg>
    <p:spTree>
      <p:nvGrpSpPr>
        <p:cNvPr id="1" name=""/>
        <p:cNvGrpSpPr/>
        <p:nvPr/>
      </p:nvGrpSpPr>
      <p:grpSpPr>
        <a:xfrm>
          <a:off x="0" y="0"/>
          <a:ext cx="0" cy="0"/>
          <a:chOff x="0" y="0"/>
          <a:chExt cx="0" cy="0"/>
        </a:xfrm>
      </p:grpSpPr>
      <p:sp>
        <p:nvSpPr>
          <p:cNvPr name="Freeform 2" id="2"/>
          <p:cNvSpPr/>
          <p:nvPr/>
        </p:nvSpPr>
        <p:spPr>
          <a:xfrm flipH="false" flipV="false" rot="0">
            <a:off x="6140322" y="3150908"/>
            <a:ext cx="6007356" cy="4137744"/>
          </a:xfrm>
          <a:custGeom>
            <a:avLst/>
            <a:gdLst/>
            <a:ahLst/>
            <a:cxnLst/>
            <a:rect r="r" b="b" t="t" l="l"/>
            <a:pathLst>
              <a:path h="4137744" w="6007356">
                <a:moveTo>
                  <a:pt x="0" y="0"/>
                </a:moveTo>
                <a:lnTo>
                  <a:pt x="6007356" y="0"/>
                </a:lnTo>
                <a:lnTo>
                  <a:pt x="6007356" y="4137743"/>
                </a:lnTo>
                <a:lnTo>
                  <a:pt x="0" y="4137743"/>
                </a:lnTo>
                <a:lnTo>
                  <a:pt x="0" y="0"/>
                </a:lnTo>
                <a:close/>
              </a:path>
            </a:pathLst>
          </a:custGeom>
          <a:blipFill>
            <a:blip r:embed="rId2"/>
            <a:stretch>
              <a:fillRect l="0" t="0" r="0" b="-127"/>
            </a:stretch>
          </a:blipFill>
        </p:spPr>
      </p:sp>
      <p:sp>
        <p:nvSpPr>
          <p:cNvPr name="Freeform 3" id="3"/>
          <p:cNvSpPr/>
          <p:nvPr/>
        </p:nvSpPr>
        <p:spPr>
          <a:xfrm flipH="false" flipV="false" rot="-2438114">
            <a:off x="15313975" y="-1702155"/>
            <a:ext cx="4895057" cy="5461709"/>
          </a:xfrm>
          <a:custGeom>
            <a:avLst/>
            <a:gdLst/>
            <a:ahLst/>
            <a:cxnLst/>
            <a:rect r="r" b="b" t="t" l="l"/>
            <a:pathLst>
              <a:path h="5461709" w="4895057">
                <a:moveTo>
                  <a:pt x="0" y="0"/>
                </a:moveTo>
                <a:lnTo>
                  <a:pt x="4895057" y="0"/>
                </a:lnTo>
                <a:lnTo>
                  <a:pt x="4895057" y="5461710"/>
                </a:lnTo>
                <a:lnTo>
                  <a:pt x="0" y="54617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13282">
            <a:off x="-1582655" y="6712586"/>
            <a:ext cx="4564667" cy="5315478"/>
          </a:xfrm>
          <a:custGeom>
            <a:avLst/>
            <a:gdLst/>
            <a:ahLst/>
            <a:cxnLst/>
            <a:rect r="r" b="b" t="t" l="l"/>
            <a:pathLst>
              <a:path h="5315478" w="4564667">
                <a:moveTo>
                  <a:pt x="0" y="0"/>
                </a:moveTo>
                <a:lnTo>
                  <a:pt x="4564666" y="0"/>
                </a:lnTo>
                <a:lnTo>
                  <a:pt x="4564666" y="5315478"/>
                </a:lnTo>
                <a:lnTo>
                  <a:pt x="0" y="53154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true" flipV="false" rot="1150120">
            <a:off x="15280073" y="6417903"/>
            <a:ext cx="4917162" cy="4941871"/>
          </a:xfrm>
          <a:custGeom>
            <a:avLst/>
            <a:gdLst/>
            <a:ahLst/>
            <a:cxnLst/>
            <a:rect r="r" b="b" t="t" l="l"/>
            <a:pathLst>
              <a:path h="4941871" w="4917162">
                <a:moveTo>
                  <a:pt x="4917162" y="0"/>
                </a:moveTo>
                <a:lnTo>
                  <a:pt x="0" y="0"/>
                </a:lnTo>
                <a:lnTo>
                  <a:pt x="0" y="4941871"/>
                </a:lnTo>
                <a:lnTo>
                  <a:pt x="4917162" y="4941871"/>
                </a:lnTo>
                <a:lnTo>
                  <a:pt x="4917162"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7592297">
            <a:off x="-229465" y="-2442120"/>
            <a:ext cx="3924229" cy="6014144"/>
          </a:xfrm>
          <a:custGeom>
            <a:avLst/>
            <a:gdLst/>
            <a:ahLst/>
            <a:cxnLst/>
            <a:rect r="r" b="b" t="t" l="l"/>
            <a:pathLst>
              <a:path h="6014144" w="3924229">
                <a:moveTo>
                  <a:pt x="0" y="0"/>
                </a:moveTo>
                <a:lnTo>
                  <a:pt x="3924229" y="0"/>
                </a:lnTo>
                <a:lnTo>
                  <a:pt x="3924229" y="6014144"/>
                </a:lnTo>
                <a:lnTo>
                  <a:pt x="0" y="6014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3704270">
            <a:off x="14875567" y="7279928"/>
            <a:ext cx="3924229" cy="6014144"/>
          </a:xfrm>
          <a:custGeom>
            <a:avLst/>
            <a:gdLst/>
            <a:ahLst/>
            <a:cxnLst/>
            <a:rect r="r" b="b" t="t" l="l"/>
            <a:pathLst>
              <a:path h="6014144" w="3924229">
                <a:moveTo>
                  <a:pt x="0" y="0"/>
                </a:moveTo>
                <a:lnTo>
                  <a:pt x="3924229" y="0"/>
                </a:lnTo>
                <a:lnTo>
                  <a:pt x="3924229" y="6014144"/>
                </a:lnTo>
                <a:lnTo>
                  <a:pt x="0" y="6014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4893606">
            <a:off x="14471041" y="-1713165"/>
            <a:ext cx="4733281" cy="4757066"/>
          </a:xfrm>
          <a:custGeom>
            <a:avLst/>
            <a:gdLst/>
            <a:ahLst/>
            <a:cxnLst/>
            <a:rect r="r" b="b" t="t" l="l"/>
            <a:pathLst>
              <a:path h="4757066" w="4733281">
                <a:moveTo>
                  <a:pt x="4733281" y="0"/>
                </a:moveTo>
                <a:lnTo>
                  <a:pt x="0" y="0"/>
                </a:lnTo>
                <a:lnTo>
                  <a:pt x="0" y="4757066"/>
                </a:lnTo>
                <a:lnTo>
                  <a:pt x="4733281" y="4757066"/>
                </a:lnTo>
                <a:lnTo>
                  <a:pt x="473328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3582718">
            <a:off x="-886499" y="7746994"/>
            <a:ext cx="4803084" cy="4827220"/>
          </a:xfrm>
          <a:custGeom>
            <a:avLst/>
            <a:gdLst/>
            <a:ahLst/>
            <a:cxnLst/>
            <a:rect r="r" b="b" t="t" l="l"/>
            <a:pathLst>
              <a:path h="4827220" w="4803084">
                <a:moveTo>
                  <a:pt x="4803084" y="0"/>
                </a:moveTo>
                <a:lnTo>
                  <a:pt x="0" y="0"/>
                </a:lnTo>
                <a:lnTo>
                  <a:pt x="0" y="4827220"/>
                </a:lnTo>
                <a:lnTo>
                  <a:pt x="4803084" y="4827220"/>
                </a:lnTo>
                <a:lnTo>
                  <a:pt x="4803084"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724822" y="692391"/>
            <a:ext cx="6910631" cy="7686876"/>
            <a:chOff x="687070" y="247650"/>
            <a:chExt cx="11148060" cy="12400280"/>
          </a:xfrm>
        </p:grpSpPr>
        <p:sp>
          <p:nvSpPr>
            <p:cNvPr name="Freeform 6" id="6"/>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8"/>
              <a:stretch>
                <a:fillRect l="-43011" t="0" r="-64449" b="0"/>
              </a:stretch>
            </a:blipFill>
          </p:spPr>
        </p:sp>
      </p:grpSp>
      <p:sp>
        <p:nvSpPr>
          <p:cNvPr name="Freeform 7" id="7"/>
          <p:cNvSpPr/>
          <p:nvPr/>
        </p:nvSpPr>
        <p:spPr>
          <a:xfrm flipH="false" flipV="false" rot="0">
            <a:off x="5973941" y="7749933"/>
            <a:ext cx="1478611" cy="1258668"/>
          </a:xfrm>
          <a:custGeom>
            <a:avLst/>
            <a:gdLst/>
            <a:ahLst/>
            <a:cxnLst/>
            <a:rect r="r" b="b" t="t" l="l"/>
            <a:pathLst>
              <a:path h="1258668" w="1478611">
                <a:moveTo>
                  <a:pt x="0" y="0"/>
                </a:moveTo>
                <a:lnTo>
                  <a:pt x="1478612" y="0"/>
                </a:lnTo>
                <a:lnTo>
                  <a:pt x="1478612" y="1258668"/>
                </a:lnTo>
                <a:lnTo>
                  <a:pt x="0" y="125866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7635453" y="3783854"/>
            <a:ext cx="8800467" cy="1672045"/>
          </a:xfrm>
          <a:prstGeom prst="rect">
            <a:avLst/>
          </a:prstGeom>
        </p:spPr>
        <p:txBody>
          <a:bodyPr anchor="t" rtlCol="false" tIns="0" lIns="0" bIns="0" rIns="0">
            <a:spAutoFit/>
          </a:bodyPr>
          <a:lstStyle/>
          <a:p>
            <a:pPr algn="ctr">
              <a:lnSpc>
                <a:spcPts val="4440"/>
              </a:lnSpc>
            </a:pPr>
            <a:r>
              <a:rPr lang="en-US" b="true" sz="3171" spc="63">
                <a:solidFill>
                  <a:srgbClr val="F13F24"/>
                </a:solidFill>
                <a:latin typeface="Canva Sans Bold"/>
                <a:ea typeface="Canva Sans Bold"/>
                <a:cs typeface="Canva Sans Bold"/>
                <a:sym typeface="Canva Sans Bold"/>
              </a:rPr>
              <a:t>“God, You created every part of me. You knew me before I was even born. I praise You because I am wonderfully made.”</a:t>
            </a:r>
          </a:p>
        </p:txBody>
      </p:sp>
      <p:sp>
        <p:nvSpPr>
          <p:cNvPr name="TextBox 9" id="9"/>
          <p:cNvSpPr txBox="true"/>
          <p:nvPr/>
        </p:nvSpPr>
        <p:spPr>
          <a:xfrm rot="0">
            <a:off x="7846553" y="1547270"/>
            <a:ext cx="8385019" cy="2229231"/>
          </a:xfrm>
          <a:prstGeom prst="rect">
            <a:avLst/>
          </a:prstGeom>
        </p:spPr>
        <p:txBody>
          <a:bodyPr anchor="t" rtlCol="false" tIns="0" lIns="0" bIns="0" rIns="0">
            <a:spAutoFit/>
          </a:bodyPr>
          <a:lstStyle/>
          <a:p>
            <a:pPr algn="ctr">
              <a:lnSpc>
                <a:spcPts val="8265"/>
              </a:lnSpc>
            </a:pPr>
            <a:r>
              <a:rPr lang="en-US" b="true" sz="8265">
                <a:solidFill>
                  <a:srgbClr val="083888"/>
                </a:solidFill>
                <a:latin typeface="Poppins Bold"/>
                <a:ea typeface="Poppins Bold"/>
                <a:cs typeface="Poppins Bold"/>
                <a:sym typeface="Poppins Bold"/>
              </a:rPr>
              <a:t>DAVID WROTE A SONG TO GOD</a:t>
            </a:r>
          </a:p>
        </p:txBody>
      </p:sp>
      <p:sp>
        <p:nvSpPr>
          <p:cNvPr name="TextBox 10" id="10"/>
          <p:cNvSpPr txBox="true"/>
          <p:nvPr/>
        </p:nvSpPr>
        <p:spPr>
          <a:xfrm rot="0">
            <a:off x="7327028" y="5776880"/>
            <a:ext cx="9694554" cy="2668456"/>
          </a:xfrm>
          <a:prstGeom prst="rect">
            <a:avLst/>
          </a:prstGeom>
        </p:spPr>
        <p:txBody>
          <a:bodyPr anchor="t" rtlCol="false" tIns="0" lIns="0" bIns="0" rIns="0">
            <a:spAutoFit/>
          </a:bodyPr>
          <a:lstStyle/>
          <a:p>
            <a:pPr algn="ctr">
              <a:lnSpc>
                <a:spcPts val="3594"/>
              </a:lnSpc>
            </a:pPr>
            <a:r>
              <a:rPr lang="en-US" sz="2567" spc="51">
                <a:solidFill>
                  <a:srgbClr val="083888"/>
                </a:solidFill>
                <a:latin typeface="Canva Sans"/>
                <a:ea typeface="Canva Sans"/>
                <a:cs typeface="Canva Sans"/>
                <a:sym typeface="Canva Sans"/>
              </a:rPr>
              <a:t>David realized that each detail of his life—his eyes, his hands, his heart—was designed by God. Even before anyone else noticed him, God saw David’s potential. And guess what? David learned that God wasn’t just powerful—He was personal, loving, and saw David as His favorite, too.</a:t>
            </a:r>
          </a:p>
          <a:p>
            <a:pPr algn="ctr">
              <a:lnSpc>
                <a:spcPts val="3594"/>
              </a:lnSpc>
            </a:pPr>
          </a:p>
        </p:txBody>
      </p:sp>
      <p:sp>
        <p:nvSpPr>
          <p:cNvPr name="Freeform 11" id="11"/>
          <p:cNvSpPr/>
          <p:nvPr/>
        </p:nvSpPr>
        <p:spPr>
          <a:xfrm flipH="false" flipV="false" rot="0">
            <a:off x="454626" y="315623"/>
            <a:ext cx="1423367" cy="980386"/>
          </a:xfrm>
          <a:custGeom>
            <a:avLst/>
            <a:gdLst/>
            <a:ahLst/>
            <a:cxnLst/>
            <a:rect r="r" b="b" t="t" l="l"/>
            <a:pathLst>
              <a:path h="980386" w="1423367">
                <a:moveTo>
                  <a:pt x="0" y="0"/>
                </a:moveTo>
                <a:lnTo>
                  <a:pt x="1423366" y="0"/>
                </a:lnTo>
                <a:lnTo>
                  <a:pt x="1423366" y="980386"/>
                </a:lnTo>
                <a:lnTo>
                  <a:pt x="0" y="980386"/>
                </a:lnTo>
                <a:lnTo>
                  <a:pt x="0" y="0"/>
                </a:lnTo>
                <a:close/>
              </a:path>
            </a:pathLst>
          </a:custGeom>
          <a:blipFill>
            <a:blip r:embed="rId11"/>
            <a:stretch>
              <a:fillRect l="0" t="0" r="0" b="-127"/>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8558945"/>
          </a:xfrm>
          <a:custGeom>
            <a:avLst/>
            <a:gdLst/>
            <a:ahLst/>
            <a:cxnLst/>
            <a:rect r="r" b="b" t="t" l="l"/>
            <a:pathLst>
              <a:path h="8558945" w="18288000">
                <a:moveTo>
                  <a:pt x="0" y="0"/>
                </a:moveTo>
                <a:lnTo>
                  <a:pt x="18288000" y="0"/>
                </a:lnTo>
                <a:lnTo>
                  <a:pt x="18288000" y="8558945"/>
                </a:lnTo>
                <a:lnTo>
                  <a:pt x="0" y="8558945"/>
                </a:lnTo>
                <a:lnTo>
                  <a:pt x="0" y="0"/>
                </a:lnTo>
                <a:close/>
              </a:path>
            </a:pathLst>
          </a:custGeom>
          <a:blipFill>
            <a:blip r:embed="rId2"/>
            <a:stretch>
              <a:fillRect l="0" t="-10437" r="0" b="-10333"/>
            </a:stretch>
          </a:blipFill>
        </p:spPr>
      </p:sp>
      <p:sp>
        <p:nvSpPr>
          <p:cNvPr name="Freeform 3" id="3"/>
          <p:cNvSpPr/>
          <p:nvPr/>
        </p:nvSpPr>
        <p:spPr>
          <a:xfrm flipH="false" flipV="false" rot="3704270">
            <a:off x="14875567" y="7279928"/>
            <a:ext cx="3924229" cy="6014144"/>
          </a:xfrm>
          <a:custGeom>
            <a:avLst/>
            <a:gdLst/>
            <a:ahLst/>
            <a:cxnLst/>
            <a:rect r="r" b="b" t="t" l="l"/>
            <a:pathLst>
              <a:path h="6014144" w="3924229">
                <a:moveTo>
                  <a:pt x="0" y="0"/>
                </a:moveTo>
                <a:lnTo>
                  <a:pt x="3924229" y="0"/>
                </a:lnTo>
                <a:lnTo>
                  <a:pt x="3924229" y="6014144"/>
                </a:lnTo>
                <a:lnTo>
                  <a:pt x="0" y="60141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4893606">
            <a:off x="14471041" y="-1713165"/>
            <a:ext cx="4733281" cy="4757066"/>
          </a:xfrm>
          <a:custGeom>
            <a:avLst/>
            <a:gdLst/>
            <a:ahLst/>
            <a:cxnLst/>
            <a:rect r="r" b="b" t="t" l="l"/>
            <a:pathLst>
              <a:path h="4757066" w="4733281">
                <a:moveTo>
                  <a:pt x="4733281" y="0"/>
                </a:moveTo>
                <a:lnTo>
                  <a:pt x="0" y="0"/>
                </a:lnTo>
                <a:lnTo>
                  <a:pt x="0" y="4757066"/>
                </a:lnTo>
                <a:lnTo>
                  <a:pt x="4733281" y="4757066"/>
                </a:lnTo>
                <a:lnTo>
                  <a:pt x="473328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true" flipV="false" rot="-3582718">
            <a:off x="-886499" y="7746994"/>
            <a:ext cx="4803084" cy="4827220"/>
          </a:xfrm>
          <a:custGeom>
            <a:avLst/>
            <a:gdLst/>
            <a:ahLst/>
            <a:cxnLst/>
            <a:rect r="r" b="b" t="t" l="l"/>
            <a:pathLst>
              <a:path h="4827220" w="4803084">
                <a:moveTo>
                  <a:pt x="4803084" y="0"/>
                </a:moveTo>
                <a:lnTo>
                  <a:pt x="0" y="0"/>
                </a:lnTo>
                <a:lnTo>
                  <a:pt x="0" y="4827220"/>
                </a:lnTo>
                <a:lnTo>
                  <a:pt x="4803084" y="4827220"/>
                </a:lnTo>
                <a:lnTo>
                  <a:pt x="48030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454626" y="315623"/>
            <a:ext cx="1423367" cy="980386"/>
          </a:xfrm>
          <a:custGeom>
            <a:avLst/>
            <a:gdLst/>
            <a:ahLst/>
            <a:cxnLst/>
            <a:rect r="r" b="b" t="t" l="l"/>
            <a:pathLst>
              <a:path h="980386" w="1423367">
                <a:moveTo>
                  <a:pt x="0" y="0"/>
                </a:moveTo>
                <a:lnTo>
                  <a:pt x="1423366" y="0"/>
                </a:lnTo>
                <a:lnTo>
                  <a:pt x="1423366" y="980386"/>
                </a:lnTo>
                <a:lnTo>
                  <a:pt x="0" y="980386"/>
                </a:lnTo>
                <a:lnTo>
                  <a:pt x="0" y="0"/>
                </a:lnTo>
                <a:close/>
              </a:path>
            </a:pathLst>
          </a:custGeom>
          <a:blipFill>
            <a:blip r:embed="rId9"/>
            <a:stretch>
              <a:fillRect l="0" t="0" r="0" b="-127"/>
            </a:stretch>
          </a:blipFill>
        </p:spPr>
      </p:sp>
      <p:sp>
        <p:nvSpPr>
          <p:cNvPr name="TextBox 7" id="7"/>
          <p:cNvSpPr txBox="true"/>
          <p:nvPr/>
        </p:nvSpPr>
        <p:spPr>
          <a:xfrm rot="0">
            <a:off x="3992574" y="8808435"/>
            <a:ext cx="10302851" cy="1352169"/>
          </a:xfrm>
          <a:prstGeom prst="rect">
            <a:avLst/>
          </a:prstGeom>
        </p:spPr>
        <p:txBody>
          <a:bodyPr anchor="t" rtlCol="false" tIns="0" lIns="0" bIns="0" rIns="0">
            <a:spAutoFit/>
          </a:bodyPr>
          <a:lstStyle/>
          <a:p>
            <a:pPr algn="ctr">
              <a:lnSpc>
                <a:spcPts val="3583"/>
              </a:lnSpc>
            </a:pPr>
            <a:r>
              <a:rPr lang="en-US" b="true" sz="3171" spc="63">
                <a:solidFill>
                  <a:srgbClr val="F13F24"/>
                </a:solidFill>
                <a:latin typeface="Canva Sans Bold"/>
                <a:ea typeface="Canva Sans Bold"/>
                <a:cs typeface="Canva Sans Bold"/>
                <a:sym typeface="Canva Sans Bold"/>
              </a:rPr>
              <a:t>“God, You created every part of me. You knew me before I was even born. I praise You because I am wonderfully made.”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83888"/>
        </a:solidFill>
      </p:bgPr>
    </p:bg>
    <p:spTree>
      <p:nvGrpSpPr>
        <p:cNvPr id="1" name=""/>
        <p:cNvGrpSpPr/>
        <p:nvPr/>
      </p:nvGrpSpPr>
      <p:grpSpPr>
        <a:xfrm>
          <a:off x="0" y="0"/>
          <a:ext cx="0" cy="0"/>
          <a:chOff x="0" y="0"/>
          <a:chExt cx="0" cy="0"/>
        </a:xfrm>
      </p:grpSpPr>
      <p:sp>
        <p:nvSpPr>
          <p:cNvPr name="Freeform 2" id="2"/>
          <p:cNvSpPr/>
          <p:nvPr/>
        </p:nvSpPr>
        <p:spPr>
          <a:xfrm flipH="false" flipV="false" rot="-3198101">
            <a:off x="15297186" y="-2339950"/>
            <a:ext cx="3924229" cy="6014144"/>
          </a:xfrm>
          <a:custGeom>
            <a:avLst/>
            <a:gdLst/>
            <a:ahLst/>
            <a:cxnLst/>
            <a:rect r="r" b="b" t="t" l="l"/>
            <a:pathLst>
              <a:path h="6014144" w="3924229">
                <a:moveTo>
                  <a:pt x="0" y="0"/>
                </a:moveTo>
                <a:lnTo>
                  <a:pt x="3924228" y="0"/>
                </a:lnTo>
                <a:lnTo>
                  <a:pt x="3924228" y="6014144"/>
                </a:lnTo>
                <a:lnTo>
                  <a:pt x="0" y="6014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2293545">
            <a:off x="15201411" y="6730426"/>
            <a:ext cx="4917162" cy="4941871"/>
          </a:xfrm>
          <a:custGeom>
            <a:avLst/>
            <a:gdLst/>
            <a:ahLst/>
            <a:cxnLst/>
            <a:rect r="r" b="b" t="t" l="l"/>
            <a:pathLst>
              <a:path h="4941871" w="4917162">
                <a:moveTo>
                  <a:pt x="4917162" y="0"/>
                </a:moveTo>
                <a:lnTo>
                  <a:pt x="0" y="0"/>
                </a:lnTo>
                <a:lnTo>
                  <a:pt x="0" y="4941870"/>
                </a:lnTo>
                <a:lnTo>
                  <a:pt x="4917162" y="4941870"/>
                </a:lnTo>
                <a:lnTo>
                  <a:pt x="491716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9600560" cy="10287000"/>
          </a:xfrm>
          <a:custGeom>
            <a:avLst/>
            <a:gdLst/>
            <a:ahLst/>
            <a:cxnLst/>
            <a:rect r="r" b="b" t="t" l="l"/>
            <a:pathLst>
              <a:path h="10287000" w="9600560">
                <a:moveTo>
                  <a:pt x="0" y="0"/>
                </a:moveTo>
                <a:lnTo>
                  <a:pt x="9600560" y="0"/>
                </a:lnTo>
                <a:lnTo>
                  <a:pt x="9600560" y="10287000"/>
                </a:lnTo>
                <a:lnTo>
                  <a:pt x="0" y="10287000"/>
                </a:lnTo>
                <a:lnTo>
                  <a:pt x="0" y="0"/>
                </a:lnTo>
                <a:close/>
              </a:path>
            </a:pathLst>
          </a:custGeom>
          <a:blipFill>
            <a:blip r:embed="rId6"/>
            <a:stretch>
              <a:fillRect l="-29837" t="0" r="-59808" b="0"/>
            </a:stretch>
          </a:blipFill>
        </p:spPr>
      </p:sp>
      <p:sp>
        <p:nvSpPr>
          <p:cNvPr name="TextBox 5" id="5"/>
          <p:cNvSpPr txBox="true"/>
          <p:nvPr/>
        </p:nvSpPr>
        <p:spPr>
          <a:xfrm rot="0">
            <a:off x="10170397" y="5681821"/>
            <a:ext cx="6917282" cy="1581150"/>
          </a:xfrm>
          <a:prstGeom prst="rect">
            <a:avLst/>
          </a:prstGeom>
        </p:spPr>
        <p:txBody>
          <a:bodyPr anchor="t" rtlCol="false" tIns="0" lIns="0" bIns="0" rIns="0">
            <a:spAutoFit/>
          </a:bodyPr>
          <a:lstStyle/>
          <a:p>
            <a:pPr algn="ctr">
              <a:lnSpc>
                <a:spcPts val="4200"/>
              </a:lnSpc>
            </a:pPr>
            <a:r>
              <a:rPr lang="en-US" b="true" sz="3000" spc="60">
                <a:solidFill>
                  <a:srgbClr val="FFFFFF"/>
                </a:solidFill>
                <a:latin typeface="Canva Sans Bold"/>
                <a:ea typeface="Canva Sans Bold"/>
                <a:cs typeface="Canva Sans Bold"/>
                <a:sym typeface="Canva Sans Bold"/>
              </a:rPr>
              <a:t>he remembered he was created by a </a:t>
            </a:r>
            <a:r>
              <a:rPr lang="en-US" b="true" sz="3000" spc="60">
                <a:solidFill>
                  <a:srgbClr val="FFFFFF"/>
                </a:solidFill>
                <a:latin typeface="Canva Sans Bold"/>
                <a:ea typeface="Canva Sans Bold"/>
                <a:cs typeface="Canva Sans Bold"/>
                <a:sym typeface="Canva Sans Bold"/>
              </a:rPr>
              <a:t>powerful, caring God. </a:t>
            </a:r>
          </a:p>
          <a:p>
            <a:pPr algn="ctr">
              <a:lnSpc>
                <a:spcPts val="4200"/>
              </a:lnSpc>
            </a:pPr>
            <a:r>
              <a:rPr lang="en-US" b="true" sz="3000" spc="60">
                <a:solidFill>
                  <a:srgbClr val="FFFFFF"/>
                </a:solidFill>
                <a:latin typeface="Canva Sans Bold"/>
                <a:ea typeface="Canva Sans Bold"/>
                <a:cs typeface="Canva Sans Bold"/>
                <a:sym typeface="Canva Sans Bold"/>
              </a:rPr>
              <a:t>That truth made him brave!</a:t>
            </a:r>
          </a:p>
        </p:txBody>
      </p:sp>
      <p:sp>
        <p:nvSpPr>
          <p:cNvPr name="TextBox 6" id="6"/>
          <p:cNvSpPr txBox="true"/>
          <p:nvPr/>
        </p:nvSpPr>
        <p:spPr>
          <a:xfrm rot="0">
            <a:off x="9981741" y="2781850"/>
            <a:ext cx="7277559" cy="2820629"/>
          </a:xfrm>
          <a:prstGeom prst="rect">
            <a:avLst/>
          </a:prstGeom>
        </p:spPr>
        <p:txBody>
          <a:bodyPr anchor="t" rtlCol="false" tIns="0" lIns="0" bIns="0" rIns="0">
            <a:spAutoFit/>
          </a:bodyPr>
          <a:lstStyle/>
          <a:p>
            <a:pPr algn="ctr">
              <a:lnSpc>
                <a:spcPts val="7173"/>
              </a:lnSpc>
            </a:pPr>
            <a:r>
              <a:rPr lang="en-US" b="true" sz="7173">
                <a:solidFill>
                  <a:srgbClr val="FDF5F3"/>
                </a:solidFill>
                <a:latin typeface="Poppins Bold"/>
                <a:ea typeface="Poppins Bold"/>
                <a:cs typeface="Poppins Bold"/>
                <a:sym typeface="Poppins Bold"/>
              </a:rPr>
              <a:t>WHEN DAVID FACED SCARY CHALLENGES</a:t>
            </a:r>
          </a:p>
        </p:txBody>
      </p:sp>
      <p:sp>
        <p:nvSpPr>
          <p:cNvPr name="Freeform 7" id="7"/>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7"/>
            <a:stretch>
              <a:fillRect l="0" t="0" r="0" b="-127"/>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438114">
            <a:off x="15840471" y="-2310493"/>
            <a:ext cx="4895057" cy="5461709"/>
          </a:xfrm>
          <a:custGeom>
            <a:avLst/>
            <a:gdLst/>
            <a:ahLst/>
            <a:cxnLst/>
            <a:rect r="r" b="b" t="t" l="l"/>
            <a:pathLst>
              <a:path h="5461709" w="4895057">
                <a:moveTo>
                  <a:pt x="0" y="0"/>
                </a:moveTo>
                <a:lnTo>
                  <a:pt x="4895058" y="0"/>
                </a:lnTo>
                <a:lnTo>
                  <a:pt x="4895058" y="5461709"/>
                </a:lnTo>
                <a:lnTo>
                  <a:pt x="0" y="54617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13282">
            <a:off x="-1715343" y="7629261"/>
            <a:ext cx="4564667" cy="5315478"/>
          </a:xfrm>
          <a:custGeom>
            <a:avLst/>
            <a:gdLst/>
            <a:ahLst/>
            <a:cxnLst/>
            <a:rect r="r" b="b" t="t" l="l"/>
            <a:pathLst>
              <a:path h="5315478" w="4564667">
                <a:moveTo>
                  <a:pt x="0" y="0"/>
                </a:moveTo>
                <a:lnTo>
                  <a:pt x="4564666" y="0"/>
                </a:lnTo>
                <a:lnTo>
                  <a:pt x="4564666" y="5315478"/>
                </a:lnTo>
                <a:lnTo>
                  <a:pt x="0" y="53154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1150120">
            <a:off x="14800719" y="6787365"/>
            <a:ext cx="4917162" cy="4941871"/>
          </a:xfrm>
          <a:custGeom>
            <a:avLst/>
            <a:gdLst/>
            <a:ahLst/>
            <a:cxnLst/>
            <a:rect r="r" b="b" t="t" l="l"/>
            <a:pathLst>
              <a:path h="4941871" w="4917162">
                <a:moveTo>
                  <a:pt x="4917162" y="0"/>
                </a:moveTo>
                <a:lnTo>
                  <a:pt x="0" y="0"/>
                </a:lnTo>
                <a:lnTo>
                  <a:pt x="0" y="4941870"/>
                </a:lnTo>
                <a:lnTo>
                  <a:pt x="4917162" y="4941870"/>
                </a:lnTo>
                <a:lnTo>
                  <a:pt x="4917162"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422984" y="3493902"/>
            <a:ext cx="7721016" cy="5246370"/>
            <a:chOff x="-90170" y="-34290"/>
            <a:chExt cx="6502400" cy="4418330"/>
          </a:xfrm>
        </p:grpSpPr>
        <p:sp>
          <p:nvSpPr>
            <p:cNvPr name="Freeform 6" id="6"/>
            <p:cNvSpPr/>
            <p:nvPr/>
          </p:nvSpPr>
          <p:spPr>
            <a:xfrm flipH="false" flipV="false" rot="0">
              <a:off x="0" y="0"/>
              <a:ext cx="6502400" cy="4418330"/>
            </a:xfrm>
            <a:custGeom>
              <a:avLst/>
              <a:gdLst/>
              <a:ahLst/>
              <a:cxnLst/>
              <a:rect r="r" b="b" t="t" l="l"/>
              <a:pathLst>
                <a:path h="4418330" w="6502400">
                  <a:moveTo>
                    <a:pt x="158750" y="53340"/>
                  </a:moveTo>
                  <a:cubicBezTo>
                    <a:pt x="297180" y="53340"/>
                    <a:pt x="3750310" y="106680"/>
                    <a:pt x="4424680" y="53340"/>
                  </a:cubicBezTo>
                  <a:cubicBezTo>
                    <a:pt x="5099050" y="0"/>
                    <a:pt x="6339840" y="74930"/>
                    <a:pt x="6421120" y="77470"/>
                  </a:cubicBezTo>
                  <a:cubicBezTo>
                    <a:pt x="6502400" y="80010"/>
                    <a:pt x="6286500" y="3578860"/>
                    <a:pt x="6249670" y="3973830"/>
                  </a:cubicBezTo>
                  <a:cubicBezTo>
                    <a:pt x="6224270" y="4254500"/>
                    <a:pt x="271780" y="4418330"/>
                    <a:pt x="135890" y="4391660"/>
                  </a:cubicBezTo>
                  <a:cubicBezTo>
                    <a:pt x="0" y="4364990"/>
                    <a:pt x="210820" y="1699260"/>
                    <a:pt x="158750" y="1267460"/>
                  </a:cubicBezTo>
                  <a:cubicBezTo>
                    <a:pt x="106680" y="835660"/>
                    <a:pt x="158750" y="53340"/>
                    <a:pt x="158750" y="53340"/>
                  </a:cubicBezTo>
                  <a:close/>
                </a:path>
              </a:pathLst>
            </a:custGeom>
            <a:blipFill>
              <a:blip r:embed="rId8"/>
              <a:stretch>
                <a:fillRect l="-10767" t="0" r="-10767" b="0"/>
              </a:stretch>
            </a:blipFill>
          </p:spPr>
        </p:sp>
      </p:grpSp>
      <p:sp>
        <p:nvSpPr>
          <p:cNvPr name="TextBox 7" id="7"/>
          <p:cNvSpPr txBox="true"/>
          <p:nvPr/>
        </p:nvSpPr>
        <p:spPr>
          <a:xfrm rot="0">
            <a:off x="1665237" y="1252553"/>
            <a:ext cx="13761313" cy="1924739"/>
          </a:xfrm>
          <a:prstGeom prst="rect">
            <a:avLst/>
          </a:prstGeom>
        </p:spPr>
        <p:txBody>
          <a:bodyPr anchor="t" rtlCol="false" tIns="0" lIns="0" bIns="0" rIns="0">
            <a:spAutoFit/>
          </a:bodyPr>
          <a:lstStyle/>
          <a:p>
            <a:pPr algn="ctr">
              <a:lnSpc>
                <a:spcPts val="7173"/>
              </a:lnSpc>
            </a:pPr>
            <a:r>
              <a:rPr lang="en-US" sz="7173" b="true">
                <a:solidFill>
                  <a:srgbClr val="F13F24"/>
                </a:solidFill>
                <a:latin typeface="Poppins Bold"/>
                <a:ea typeface="Poppins Bold"/>
                <a:cs typeface="Poppins Bold"/>
                <a:sym typeface="Poppins Bold"/>
              </a:rPr>
              <a:t>“How does it feel to know God made you special?”</a:t>
            </a:r>
          </a:p>
        </p:txBody>
      </p:sp>
      <p:sp>
        <p:nvSpPr>
          <p:cNvPr name="TextBox 8" id="8"/>
          <p:cNvSpPr txBox="true"/>
          <p:nvPr/>
        </p:nvSpPr>
        <p:spPr>
          <a:xfrm rot="0">
            <a:off x="9449394" y="3662153"/>
            <a:ext cx="7408366" cy="5043895"/>
          </a:xfrm>
          <a:prstGeom prst="rect">
            <a:avLst/>
          </a:prstGeom>
        </p:spPr>
        <p:txBody>
          <a:bodyPr anchor="t" rtlCol="false" tIns="0" lIns="0" bIns="0" rIns="0">
            <a:spAutoFit/>
          </a:bodyPr>
          <a:lstStyle/>
          <a:p>
            <a:pPr algn="ctr">
              <a:lnSpc>
                <a:spcPts val="4440"/>
              </a:lnSpc>
            </a:pPr>
            <a:r>
              <a:rPr lang="en-US" b="true" sz="3171" spc="63">
                <a:solidFill>
                  <a:srgbClr val="092F70"/>
                </a:solidFill>
                <a:latin typeface="Canva Sans Bold"/>
                <a:ea typeface="Canva Sans Bold"/>
                <a:cs typeface="Canva Sans Bold"/>
                <a:sym typeface="Canva Sans Bold"/>
              </a:rPr>
              <a:t>Close your eyes for a moment. Picture yourself outside at night, gazing up at the stars like David did. Feel </a:t>
            </a:r>
            <a:r>
              <a:rPr lang="en-US" b="true" sz="3171" spc="63">
                <a:solidFill>
                  <a:srgbClr val="092F70"/>
                </a:solidFill>
                <a:latin typeface="Canva Sans Bold"/>
                <a:ea typeface="Canva Sans Bold"/>
                <a:cs typeface="Canva Sans Bold"/>
                <a:sym typeface="Canva Sans Bold"/>
              </a:rPr>
              <a:t>the wonder of how big God is.</a:t>
            </a:r>
          </a:p>
          <a:p>
            <a:pPr algn="ctr">
              <a:lnSpc>
                <a:spcPts val="4440"/>
              </a:lnSpc>
            </a:pPr>
          </a:p>
          <a:p>
            <a:pPr algn="ctr">
              <a:lnSpc>
                <a:spcPts val="4440"/>
              </a:lnSpc>
            </a:pPr>
            <a:r>
              <a:rPr lang="en-US" b="true" sz="3171" spc="63">
                <a:solidFill>
                  <a:srgbClr val="092F70"/>
                </a:solidFill>
                <a:latin typeface="Canva Sans Bold"/>
                <a:ea typeface="Canva Sans Bold"/>
                <a:cs typeface="Canva Sans Bold"/>
                <a:sym typeface="Canva Sans Bold"/>
              </a:rPr>
              <a:t> Now think about this: </a:t>
            </a:r>
            <a:r>
              <a:rPr lang="en-US" b="true" sz="3171" spc="63">
                <a:solidFill>
                  <a:srgbClr val="F13F24"/>
                </a:solidFill>
                <a:latin typeface="Canva Sans Bold"/>
                <a:ea typeface="Canva Sans Bold"/>
                <a:cs typeface="Canva Sans Bold"/>
                <a:sym typeface="Canva Sans Bold"/>
              </a:rPr>
              <a:t>that same God who made the entire universe</a:t>
            </a:r>
          </a:p>
          <a:p>
            <a:pPr algn="ctr">
              <a:lnSpc>
                <a:spcPts val="4440"/>
              </a:lnSpc>
            </a:pPr>
            <a:r>
              <a:rPr lang="en-US" b="true" sz="3171" spc="63">
                <a:solidFill>
                  <a:srgbClr val="F13F24"/>
                </a:solidFill>
                <a:latin typeface="Canva Sans Bold"/>
                <a:ea typeface="Canva Sans Bold"/>
                <a:cs typeface="Canva Sans Bold"/>
                <a:sym typeface="Canva Sans Bold"/>
              </a:rPr>
              <a:t>carefully made you, too.</a:t>
            </a:r>
          </a:p>
          <a:p>
            <a:pPr algn="ctr">
              <a:lnSpc>
                <a:spcPts val="4440"/>
              </a:lnSpc>
            </a:pPr>
          </a:p>
        </p:txBody>
      </p:sp>
      <p:sp>
        <p:nvSpPr>
          <p:cNvPr name="Freeform 9" id="9"/>
          <p:cNvSpPr/>
          <p:nvPr/>
        </p:nvSpPr>
        <p:spPr>
          <a:xfrm flipH="false" flipV="false" rot="0">
            <a:off x="334220" y="288883"/>
            <a:ext cx="1288468" cy="887470"/>
          </a:xfrm>
          <a:custGeom>
            <a:avLst/>
            <a:gdLst/>
            <a:ahLst/>
            <a:cxnLst/>
            <a:rect r="r" b="b" t="t" l="l"/>
            <a:pathLst>
              <a:path h="887470" w="1288468">
                <a:moveTo>
                  <a:pt x="0" y="0"/>
                </a:moveTo>
                <a:lnTo>
                  <a:pt x="1288468" y="0"/>
                </a:lnTo>
                <a:lnTo>
                  <a:pt x="1288468" y="887470"/>
                </a:lnTo>
                <a:lnTo>
                  <a:pt x="0" y="887470"/>
                </a:lnTo>
                <a:lnTo>
                  <a:pt x="0" y="0"/>
                </a:lnTo>
                <a:close/>
              </a:path>
            </a:pathLst>
          </a:custGeom>
          <a:blipFill>
            <a:blip r:embed="rId9"/>
            <a:stretch>
              <a:fillRect l="0" t="0" r="0" b="-127"/>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EAE26"/>
        </a:solidFill>
      </p:bgPr>
    </p:bg>
    <p:spTree>
      <p:nvGrpSpPr>
        <p:cNvPr id="1" name=""/>
        <p:cNvGrpSpPr/>
        <p:nvPr/>
      </p:nvGrpSpPr>
      <p:grpSpPr>
        <a:xfrm>
          <a:off x="0" y="0"/>
          <a:ext cx="0" cy="0"/>
          <a:chOff x="0" y="0"/>
          <a:chExt cx="0" cy="0"/>
        </a:xfrm>
      </p:grpSpPr>
      <p:sp>
        <p:nvSpPr>
          <p:cNvPr name="Freeform 2" id="2"/>
          <p:cNvSpPr/>
          <p:nvPr/>
        </p:nvSpPr>
        <p:spPr>
          <a:xfrm flipH="false" flipV="false" rot="0">
            <a:off x="2733694" y="-9720603"/>
            <a:ext cx="19694347" cy="14253784"/>
          </a:xfrm>
          <a:custGeom>
            <a:avLst/>
            <a:gdLst/>
            <a:ahLst/>
            <a:cxnLst/>
            <a:rect r="r" b="b" t="t" l="l"/>
            <a:pathLst>
              <a:path h="14253784" w="19694347">
                <a:moveTo>
                  <a:pt x="0" y="0"/>
                </a:moveTo>
                <a:lnTo>
                  <a:pt x="19694347" y="0"/>
                </a:lnTo>
                <a:lnTo>
                  <a:pt x="19694347" y="14253783"/>
                </a:lnTo>
                <a:lnTo>
                  <a:pt x="0" y="14253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885830" y="4533180"/>
            <a:ext cx="19694347" cy="14253784"/>
          </a:xfrm>
          <a:custGeom>
            <a:avLst/>
            <a:gdLst/>
            <a:ahLst/>
            <a:cxnLst/>
            <a:rect r="r" b="b" t="t" l="l"/>
            <a:pathLst>
              <a:path h="14253784" w="19694347">
                <a:moveTo>
                  <a:pt x="0" y="14253784"/>
                </a:moveTo>
                <a:lnTo>
                  <a:pt x="19694347" y="14253784"/>
                </a:lnTo>
                <a:lnTo>
                  <a:pt x="19694347" y="0"/>
                </a:lnTo>
                <a:lnTo>
                  <a:pt x="0" y="0"/>
                </a:lnTo>
                <a:lnTo>
                  <a:pt x="0" y="1425378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3582718">
            <a:off x="-886499" y="7746994"/>
            <a:ext cx="4803084" cy="4827220"/>
          </a:xfrm>
          <a:custGeom>
            <a:avLst/>
            <a:gdLst/>
            <a:ahLst/>
            <a:cxnLst/>
            <a:rect r="r" b="b" t="t" l="l"/>
            <a:pathLst>
              <a:path h="4827220" w="4803084">
                <a:moveTo>
                  <a:pt x="4803084" y="0"/>
                </a:moveTo>
                <a:lnTo>
                  <a:pt x="0" y="0"/>
                </a:lnTo>
                <a:lnTo>
                  <a:pt x="0" y="4827220"/>
                </a:lnTo>
                <a:lnTo>
                  <a:pt x="4803084" y="4827220"/>
                </a:lnTo>
                <a:lnTo>
                  <a:pt x="480308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3704270">
            <a:off x="14875567" y="6933176"/>
            <a:ext cx="3924229" cy="6014144"/>
          </a:xfrm>
          <a:custGeom>
            <a:avLst/>
            <a:gdLst/>
            <a:ahLst/>
            <a:cxnLst/>
            <a:rect r="r" b="b" t="t" l="l"/>
            <a:pathLst>
              <a:path h="6014144" w="3924229">
                <a:moveTo>
                  <a:pt x="0" y="0"/>
                </a:moveTo>
                <a:lnTo>
                  <a:pt x="3924229" y="0"/>
                </a:lnTo>
                <a:lnTo>
                  <a:pt x="3924229" y="6014144"/>
                </a:lnTo>
                <a:lnTo>
                  <a:pt x="0" y="60141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7631199">
            <a:off x="-1600256" y="-2975815"/>
            <a:ext cx="4895057" cy="5461709"/>
          </a:xfrm>
          <a:custGeom>
            <a:avLst/>
            <a:gdLst/>
            <a:ahLst/>
            <a:cxnLst/>
            <a:rect r="r" b="b" t="t" l="l"/>
            <a:pathLst>
              <a:path h="5461709" w="4895057">
                <a:moveTo>
                  <a:pt x="0" y="0"/>
                </a:moveTo>
                <a:lnTo>
                  <a:pt x="4895057" y="0"/>
                </a:lnTo>
                <a:lnTo>
                  <a:pt x="4895057" y="5461710"/>
                </a:lnTo>
                <a:lnTo>
                  <a:pt x="0" y="54617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4893606">
            <a:off x="14471041" y="-1713165"/>
            <a:ext cx="4733281" cy="4757066"/>
          </a:xfrm>
          <a:custGeom>
            <a:avLst/>
            <a:gdLst/>
            <a:ahLst/>
            <a:cxnLst/>
            <a:rect r="r" b="b" t="t" l="l"/>
            <a:pathLst>
              <a:path h="4757066" w="4733281">
                <a:moveTo>
                  <a:pt x="4733281" y="0"/>
                </a:moveTo>
                <a:lnTo>
                  <a:pt x="0" y="0"/>
                </a:lnTo>
                <a:lnTo>
                  <a:pt x="0" y="4757066"/>
                </a:lnTo>
                <a:lnTo>
                  <a:pt x="4733281" y="4757066"/>
                </a:lnTo>
                <a:lnTo>
                  <a:pt x="4733281"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6947006" y="5554316"/>
            <a:ext cx="1723022" cy="1818493"/>
          </a:xfrm>
          <a:custGeom>
            <a:avLst/>
            <a:gdLst/>
            <a:ahLst/>
            <a:cxnLst/>
            <a:rect r="r" b="b" t="t" l="l"/>
            <a:pathLst>
              <a:path h="1818493" w="1723022">
                <a:moveTo>
                  <a:pt x="0" y="0"/>
                </a:moveTo>
                <a:lnTo>
                  <a:pt x="1723022" y="0"/>
                </a:lnTo>
                <a:lnTo>
                  <a:pt x="1723022" y="1818493"/>
                </a:lnTo>
                <a:lnTo>
                  <a:pt x="0" y="181849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9" id="9"/>
          <p:cNvGrpSpPr/>
          <p:nvPr/>
        </p:nvGrpSpPr>
        <p:grpSpPr>
          <a:xfrm rot="0">
            <a:off x="317505" y="1828251"/>
            <a:ext cx="8369358" cy="6630497"/>
            <a:chOff x="0" y="0"/>
            <a:chExt cx="6705600" cy="5312410"/>
          </a:xfrm>
        </p:grpSpPr>
        <p:sp>
          <p:nvSpPr>
            <p:cNvPr name="Freeform 10" id="10"/>
            <p:cNvSpPr/>
            <p:nvPr/>
          </p:nvSpPr>
          <p:spPr>
            <a:xfrm flipH="false" flipV="false" rot="0">
              <a:off x="0" y="0"/>
              <a:ext cx="6705600" cy="5312410"/>
            </a:xfrm>
            <a:custGeom>
              <a:avLst/>
              <a:gdLst/>
              <a:ahLst/>
              <a:cxnLst/>
              <a:rect r="r" b="b" t="t" l="l"/>
              <a:pathLst>
                <a:path h="5312410" w="6705600">
                  <a:moveTo>
                    <a:pt x="4471670" y="405130"/>
                  </a:moveTo>
                  <a:lnTo>
                    <a:pt x="4471670" y="0"/>
                  </a:lnTo>
                  <a:lnTo>
                    <a:pt x="2235200" y="405130"/>
                  </a:lnTo>
                  <a:lnTo>
                    <a:pt x="2235200" y="0"/>
                  </a:lnTo>
                  <a:lnTo>
                    <a:pt x="0" y="405130"/>
                  </a:lnTo>
                  <a:lnTo>
                    <a:pt x="0" y="5312410"/>
                  </a:lnTo>
                  <a:lnTo>
                    <a:pt x="2235200" y="4907280"/>
                  </a:lnTo>
                  <a:lnTo>
                    <a:pt x="2235200" y="5312410"/>
                  </a:lnTo>
                  <a:lnTo>
                    <a:pt x="4470400" y="4907280"/>
                  </a:lnTo>
                  <a:lnTo>
                    <a:pt x="4470400" y="5312410"/>
                  </a:lnTo>
                  <a:lnTo>
                    <a:pt x="6705600" y="4907280"/>
                  </a:lnTo>
                  <a:lnTo>
                    <a:pt x="6705600" y="0"/>
                  </a:lnTo>
                  <a:lnTo>
                    <a:pt x="4471670" y="405130"/>
                  </a:lnTo>
                  <a:close/>
                </a:path>
              </a:pathLst>
            </a:custGeom>
            <a:blipFill>
              <a:blip r:embed="rId14"/>
              <a:stretch>
                <a:fillRect l="-25105" t="-5447" r="-22750" b="0"/>
              </a:stretch>
            </a:blipFill>
          </p:spPr>
        </p:sp>
      </p:grpSp>
      <p:sp>
        <p:nvSpPr>
          <p:cNvPr name="Freeform 11" id="11"/>
          <p:cNvSpPr/>
          <p:nvPr/>
        </p:nvSpPr>
        <p:spPr>
          <a:xfrm flipH="false" flipV="false" rot="0">
            <a:off x="473939" y="285014"/>
            <a:ext cx="1109523" cy="764217"/>
          </a:xfrm>
          <a:custGeom>
            <a:avLst/>
            <a:gdLst/>
            <a:ahLst/>
            <a:cxnLst/>
            <a:rect r="r" b="b" t="t" l="l"/>
            <a:pathLst>
              <a:path h="764217" w="1109523">
                <a:moveTo>
                  <a:pt x="0" y="0"/>
                </a:moveTo>
                <a:lnTo>
                  <a:pt x="1109522" y="0"/>
                </a:lnTo>
                <a:lnTo>
                  <a:pt x="1109522" y="764216"/>
                </a:lnTo>
                <a:lnTo>
                  <a:pt x="0" y="764216"/>
                </a:lnTo>
                <a:lnTo>
                  <a:pt x="0" y="0"/>
                </a:lnTo>
                <a:close/>
              </a:path>
            </a:pathLst>
          </a:custGeom>
          <a:blipFill>
            <a:blip r:embed="rId15"/>
            <a:stretch>
              <a:fillRect l="0" t="0" r="0" b="-127"/>
            </a:stretch>
          </a:blipFill>
        </p:spPr>
      </p:sp>
      <p:sp>
        <p:nvSpPr>
          <p:cNvPr name="TextBox 12" id="12"/>
          <p:cNvSpPr txBox="true"/>
          <p:nvPr/>
        </p:nvSpPr>
        <p:spPr>
          <a:xfrm rot="0">
            <a:off x="9103393" y="4673618"/>
            <a:ext cx="8155907" cy="2647950"/>
          </a:xfrm>
          <a:prstGeom prst="rect">
            <a:avLst/>
          </a:prstGeom>
        </p:spPr>
        <p:txBody>
          <a:bodyPr anchor="t" rtlCol="false" tIns="0" lIns="0" bIns="0" rIns="0">
            <a:spAutoFit/>
          </a:bodyPr>
          <a:lstStyle/>
          <a:p>
            <a:pPr algn="ctr">
              <a:lnSpc>
                <a:spcPts val="4200"/>
              </a:lnSpc>
            </a:pPr>
            <a:r>
              <a:rPr lang="en-US" b="true" sz="3000" spc="60">
                <a:solidFill>
                  <a:srgbClr val="083888"/>
                </a:solidFill>
                <a:latin typeface="Canva Sans Bold"/>
                <a:ea typeface="Canva Sans Bold"/>
                <a:cs typeface="Canva Sans Bold"/>
                <a:sym typeface="Canva Sans Bold"/>
              </a:rPr>
              <a:t>Remember Justin? He sometimes finds it hard to communicate with words, but he’s discovered a unique </a:t>
            </a:r>
            <a:r>
              <a:rPr lang="en-US" b="true" sz="3000" spc="60">
                <a:solidFill>
                  <a:srgbClr val="083888"/>
                </a:solidFill>
                <a:latin typeface="Canva Sans Bold"/>
                <a:ea typeface="Canva Sans Bold"/>
                <a:cs typeface="Canva Sans Bold"/>
                <a:sym typeface="Canva Sans Bold"/>
              </a:rPr>
              <a:t>way to share God’s love—through his writing!</a:t>
            </a:r>
          </a:p>
          <a:p>
            <a:pPr algn="ctr">
              <a:lnSpc>
                <a:spcPts val="4200"/>
              </a:lnSpc>
            </a:pPr>
          </a:p>
        </p:txBody>
      </p:sp>
      <p:sp>
        <p:nvSpPr>
          <p:cNvPr name="TextBox 13" id="13"/>
          <p:cNvSpPr txBox="true"/>
          <p:nvPr/>
        </p:nvSpPr>
        <p:spPr>
          <a:xfrm rot="0">
            <a:off x="8836982" y="3431680"/>
            <a:ext cx="8688729" cy="1010879"/>
          </a:xfrm>
          <a:prstGeom prst="rect">
            <a:avLst/>
          </a:prstGeom>
        </p:spPr>
        <p:txBody>
          <a:bodyPr anchor="t" rtlCol="false" tIns="0" lIns="0" bIns="0" rIns="0">
            <a:spAutoFit/>
          </a:bodyPr>
          <a:lstStyle/>
          <a:p>
            <a:pPr algn="ctr">
              <a:lnSpc>
                <a:spcPts val="7173"/>
              </a:lnSpc>
            </a:pPr>
            <a:r>
              <a:rPr lang="en-US" b="true" sz="7173">
                <a:solidFill>
                  <a:srgbClr val="083888"/>
                </a:solidFill>
                <a:latin typeface="Poppins Bold"/>
                <a:ea typeface="Poppins Bold"/>
                <a:cs typeface="Poppins Bold"/>
                <a:sym typeface="Poppins Bold"/>
              </a:rPr>
              <a:t>JUSTIN”S STORY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DAGfhlt82Pg</dc:identifier>
  <dcterms:modified xsi:type="dcterms:W3CDTF">2011-08-01T06:04:30Z</dcterms:modified>
  <cp:revision>1</cp:revision>
  <dc:title>2BC - MODUL 3</dc:title>
</cp:coreProperties>
</file>