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Poppins Bold" charset="1" panose="00000800000000000000"/>
      <p:regular r:id="rId29"/>
    </p:embeddedFont>
    <p:embeddedFont>
      <p:font typeface="Atkinson Hyperlegible Bold" charset="1" panose="00000000000000000000"/>
      <p:regular r:id="rId30"/>
    </p:embeddedFont>
    <p:embeddedFont>
      <p:font typeface="Avenir" charset="1" panose="020B0503020203020204"/>
      <p:regular r:id="rId31"/>
    </p:embeddedFont>
    <p:embeddedFont>
      <p:font typeface="Avenir Bold" charset="1" panose="020B07030202030202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0.jpe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.jpe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VAGmoi-ym5Y.mp4" Type="http://schemas.openxmlformats.org/officeDocument/2006/relationships/video"/><Relationship Id="rId4" Target="../media/VAGmoi-ym5Y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3.jpe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48.jpe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3.jpeg" Type="http://schemas.openxmlformats.org/officeDocument/2006/relationships/image"/><Relationship Id="rId12" Target="../media/image56.png" Type="http://schemas.openxmlformats.org/officeDocument/2006/relationships/image"/><Relationship Id="rId13" Target="../media/image57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53.jpe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3.jpeg" Type="http://schemas.openxmlformats.org/officeDocument/2006/relationships/image"/><Relationship Id="rId9" Target="../media/image6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.jpe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jpe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13" Target="../media/image63.png" Type="http://schemas.openxmlformats.org/officeDocument/2006/relationships/image"/><Relationship Id="rId14" Target="../media/image64.svg" Type="http://schemas.openxmlformats.org/officeDocument/2006/relationships/image"/><Relationship Id="rId15" Target="../media/image65.pn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jpe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70.png" Type="http://schemas.openxmlformats.org/officeDocument/2006/relationships/image"/><Relationship Id="rId16" Target="../media/image71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3.jpeg" Type="http://schemas.openxmlformats.org/officeDocument/2006/relationships/image"/><Relationship Id="rId9" Target="../media/image18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jpeg" Type="http://schemas.openxmlformats.org/officeDocument/2006/relationships/image"/><Relationship Id="rId11" Target="../media/image74.png" Type="http://schemas.openxmlformats.org/officeDocument/2006/relationships/image"/><Relationship Id="rId12" Target="../media/image75.svg" Type="http://schemas.openxmlformats.org/officeDocument/2006/relationships/image"/><Relationship Id="rId13" Target="../media/image76.png" Type="http://schemas.openxmlformats.org/officeDocument/2006/relationships/image"/><Relationship Id="rId14" Target="../media/image77.svg" Type="http://schemas.openxmlformats.org/officeDocument/2006/relationships/image"/><Relationship Id="rId15" Target="../media/image78.pn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jpeg" Type="http://schemas.openxmlformats.org/officeDocument/2006/relationships/image"/><Relationship Id="rId11" Target="../media/image79.png" Type="http://schemas.openxmlformats.org/officeDocument/2006/relationships/image"/><Relationship Id="rId12" Target="../media/image80.svg" Type="http://schemas.openxmlformats.org/officeDocument/2006/relationships/image"/><Relationship Id="rId13" Target="../media/image81.png" Type="http://schemas.openxmlformats.org/officeDocument/2006/relationships/image"/><Relationship Id="rId14" Target="../media/image82.svg" Type="http://schemas.openxmlformats.org/officeDocument/2006/relationships/image"/><Relationship Id="rId15" Target="../media/image83.png" Type="http://schemas.openxmlformats.org/officeDocument/2006/relationships/image"/><Relationship Id="rId16" Target="../media/image8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svg" Type="http://schemas.openxmlformats.org/officeDocument/2006/relationships/image"/><Relationship Id="rId12" Target="../media/image89.png" Type="http://schemas.openxmlformats.org/officeDocument/2006/relationships/image"/><Relationship Id="rId13" Target="../media/image90.svg" Type="http://schemas.openxmlformats.org/officeDocument/2006/relationships/image"/><Relationship Id="rId14" Target="../media/image91.png" Type="http://schemas.openxmlformats.org/officeDocument/2006/relationships/image"/><Relationship Id="rId15" Target="../media/image92.svg" Type="http://schemas.openxmlformats.org/officeDocument/2006/relationships/image"/><Relationship Id="rId16" Target="../media/image93.png" Type="http://schemas.openxmlformats.org/officeDocument/2006/relationships/image"/><Relationship Id="rId17" Target="../media/image3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94.png" Type="http://schemas.openxmlformats.org/officeDocument/2006/relationships/image"/><Relationship Id="rId5" Target="../media/image95.sv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Relationship Id="rId8" Target="../media/image3.jpe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3.jpe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VAGmoiI9Rrg.mp4" Type="http://schemas.openxmlformats.org/officeDocument/2006/relationships/video"/><Relationship Id="rId4" Target="../media/VAGmoiI9Rrg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3.jpeg" Type="http://schemas.openxmlformats.org/officeDocument/2006/relationships/image"/><Relationship Id="rId2" Target="../media/image36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7.jpe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.jpe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8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jpe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.jpe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124049"/>
            <a:ext cx="16020831" cy="8134251"/>
            <a:chOff x="0" y="0"/>
            <a:chExt cx="4219478" cy="21423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19478" cy="2142354"/>
            </a:xfrm>
            <a:custGeom>
              <a:avLst/>
              <a:gdLst/>
              <a:ahLst/>
              <a:cxnLst/>
              <a:rect r="r" b="b" t="t" l="l"/>
              <a:pathLst>
                <a:path h="2142354" w="4219478">
                  <a:moveTo>
                    <a:pt x="23196" y="0"/>
                  </a:moveTo>
                  <a:lnTo>
                    <a:pt x="4196283" y="0"/>
                  </a:lnTo>
                  <a:cubicBezTo>
                    <a:pt x="4202435" y="0"/>
                    <a:pt x="4208334" y="2444"/>
                    <a:pt x="4212684" y="6794"/>
                  </a:cubicBezTo>
                  <a:cubicBezTo>
                    <a:pt x="4217034" y="11144"/>
                    <a:pt x="4219478" y="17044"/>
                    <a:pt x="4219478" y="23196"/>
                  </a:cubicBezTo>
                  <a:lnTo>
                    <a:pt x="4219478" y="2119159"/>
                  </a:lnTo>
                  <a:cubicBezTo>
                    <a:pt x="4219478" y="2131969"/>
                    <a:pt x="4209093" y="2142354"/>
                    <a:pt x="4196283" y="2142354"/>
                  </a:cubicBezTo>
                  <a:lnTo>
                    <a:pt x="23196" y="2142354"/>
                  </a:lnTo>
                  <a:cubicBezTo>
                    <a:pt x="10385" y="2142354"/>
                    <a:pt x="0" y="2131969"/>
                    <a:pt x="0" y="2119159"/>
                  </a:cubicBezTo>
                  <a:lnTo>
                    <a:pt x="0" y="23196"/>
                  </a:lnTo>
                  <a:cubicBezTo>
                    <a:pt x="0" y="10385"/>
                    <a:pt x="10385" y="0"/>
                    <a:pt x="23196" y="0"/>
                  </a:cubicBezTo>
                  <a:close/>
                </a:path>
              </a:pathLst>
            </a:custGeom>
            <a:solidFill>
              <a:srgbClr val="3969B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19478" cy="218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981200" y="-940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81306" y="205804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36608" y="7510264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039000">
            <a:off x="12538769" y="-1028700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31022" y="3122927"/>
            <a:ext cx="7315200" cy="4096512"/>
          </a:xfrm>
          <a:custGeom>
            <a:avLst/>
            <a:gdLst/>
            <a:ahLst/>
            <a:cxnLst/>
            <a:rect r="r" b="b" t="t" l="l"/>
            <a:pathLst>
              <a:path h="4096512" w="7315200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411191" y="8190989"/>
            <a:ext cx="4879782" cy="4114800"/>
          </a:xfrm>
          <a:custGeom>
            <a:avLst/>
            <a:gdLst/>
            <a:ahLst/>
            <a:cxnLst/>
            <a:rect r="r" b="b" t="t" l="l"/>
            <a:pathLst>
              <a:path h="4114800" w="4879782">
                <a:moveTo>
                  <a:pt x="0" y="0"/>
                </a:moveTo>
                <a:lnTo>
                  <a:pt x="4879782" y="0"/>
                </a:lnTo>
                <a:lnTo>
                  <a:pt x="4879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346106" y="3237227"/>
            <a:ext cx="8579694" cy="336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b="true" sz="12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LET’S TALK TO GOD!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5844" y="4915527"/>
            <a:ext cx="4544010" cy="720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1"/>
              </a:lnSpc>
            </a:pPr>
            <a:r>
              <a:rPr lang="en-US" b="true" sz="6121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MODULE 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46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24359" y="-38972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00349" y="1106178"/>
            <a:ext cx="9744349" cy="8152122"/>
            <a:chOff x="0" y="0"/>
            <a:chExt cx="6350000" cy="53124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5312410"/>
            </a:xfrm>
            <a:custGeom>
              <a:avLst/>
              <a:gdLst/>
              <a:ahLst/>
              <a:cxnLst/>
              <a:rect r="r" b="b" t="t" l="l"/>
              <a:pathLst>
                <a:path h="5312410" w="635000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4"/>
              <a:stretch>
                <a:fillRect l="-24006" t="0" r="-24006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905760" y="-244712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76656" y="189258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110" y="8045851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342957" y="6480536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7" y="0"/>
                </a:lnTo>
                <a:lnTo>
                  <a:pt x="3067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29521" y="3086100"/>
            <a:ext cx="1428958" cy="4114800"/>
          </a:xfrm>
          <a:custGeom>
            <a:avLst/>
            <a:gdLst/>
            <a:ahLst/>
            <a:cxnLst/>
            <a:rect r="r" b="b" t="t" l="l"/>
            <a:pathLst>
              <a:path h="4114800" w="1428958">
                <a:moveTo>
                  <a:pt x="0" y="0"/>
                </a:moveTo>
                <a:lnTo>
                  <a:pt x="1428958" y="0"/>
                </a:lnTo>
                <a:lnTo>
                  <a:pt x="14289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567957" y="1363353"/>
            <a:ext cx="7308699" cy="3032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b="true" sz="12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JUSTIN’S</a:t>
            </a:r>
          </a:p>
          <a:p>
            <a:pPr algn="ctr">
              <a:lnSpc>
                <a:spcPts val="11000"/>
              </a:lnSpc>
            </a:pPr>
            <a:r>
              <a:rPr lang="en-US" b="true" sz="12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STORY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84970" y="4580884"/>
            <a:ext cx="7374330" cy="2938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7"/>
              </a:lnSpc>
            </a:pPr>
            <a:r>
              <a:rPr lang="en-US" sz="3415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Remember Justin? </a:t>
            </a:r>
          </a:p>
          <a:p>
            <a:pPr algn="ctr">
              <a:lnSpc>
                <a:spcPts val="3757"/>
              </a:lnSpc>
            </a:pPr>
            <a:r>
              <a:rPr lang="en-US" sz="3415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 past lessons, we learned he sometimes struggles with speaking, but he discovered a </a:t>
            </a:r>
            <a:r>
              <a:rPr lang="en-US" sz="3415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beautiful way to share God’s love—writing cards of encouragement.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19876" y="2185450"/>
            <a:ext cx="11352119" cy="7306570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938" t="0" r="-6938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733888" y="-395133"/>
            <a:ext cx="5521849" cy="4114800"/>
          </a:xfrm>
          <a:custGeom>
            <a:avLst/>
            <a:gdLst/>
            <a:ahLst/>
            <a:cxnLst/>
            <a:rect r="r" b="b" t="t" l="l"/>
            <a:pathLst>
              <a:path h="4114800" w="5521849">
                <a:moveTo>
                  <a:pt x="0" y="0"/>
                </a:moveTo>
                <a:lnTo>
                  <a:pt x="5521848" y="0"/>
                </a:lnTo>
                <a:lnTo>
                  <a:pt x="55218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20604" y="749123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40016" y="8347237"/>
            <a:ext cx="3137432" cy="2057400"/>
          </a:xfrm>
          <a:custGeom>
            <a:avLst/>
            <a:gdLst/>
            <a:ahLst/>
            <a:cxnLst/>
            <a:rect r="r" b="b" t="t" l="l"/>
            <a:pathLst>
              <a:path h="2057400" w="3137432">
                <a:moveTo>
                  <a:pt x="0" y="0"/>
                </a:moveTo>
                <a:lnTo>
                  <a:pt x="3137432" y="0"/>
                </a:lnTo>
                <a:lnTo>
                  <a:pt x="31374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630888" y="-873617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767256" y="4219154"/>
            <a:ext cx="6976961" cy="4268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b="true" sz="750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HE THANKS GOD FOR THE PERSON’S LIFE.</a:t>
            </a:r>
          </a:p>
          <a:p>
            <a:pPr algn="ctr">
              <a:lnSpc>
                <a:spcPts val="8251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960723" y="3577878"/>
            <a:ext cx="4590027" cy="641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6"/>
              </a:lnSpc>
            </a:pPr>
            <a:r>
              <a:rPr lang="en-US" b="true" sz="3915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How Justin Prays :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969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19876" y="1028700"/>
            <a:ext cx="11352119" cy="7306570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13876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276201" y="513255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20604" y="749123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647611" y="-1544145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009286" y="7434620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742489" y="2804230"/>
            <a:ext cx="8252603" cy="46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b="true" sz="663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 LISTENS FOR ANY SPECIAL MESSAGE GOD WANTS HIM TO SHARE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BE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16919" y="-616034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20604" y="749123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88661" y="772335"/>
            <a:ext cx="10495800" cy="8890560"/>
            <a:chOff x="0" y="0"/>
            <a:chExt cx="2374900" cy="20116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0" y="-2540"/>
              <a:ext cx="2377440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9"/>
              <a:stretch>
                <a:fillRect l="-24802" t="0" r="-2480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1009286" y="7434620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905031" y="-873617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961655" y="2906415"/>
            <a:ext cx="6906810" cy="447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b="true" sz="5280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HE WRITES DOWN THOSE ENCOURAGING WORDS, THEN GIVES THE CARD TO THE PERSON.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EA46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621944" y="2032822"/>
            <a:ext cx="13044112" cy="6221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b="true" sz="734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JUSTIN’S STORY REMINDS US THAT PRAYER IS POWERFUL—YOU DON’T HAVE TO BE A GROWN-UP OR HAVE FANCY WORDS TO HEAR FROM GOD!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294796" y="6430141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6" y="0"/>
                </a:lnTo>
                <a:lnTo>
                  <a:pt x="4270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20604" y="6172200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00695" y="-129996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7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56322" y="8041552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-160719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92516" y="2848112"/>
            <a:ext cx="14302969" cy="458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5"/>
              </a:lnSpc>
            </a:pPr>
            <a:r>
              <a:rPr lang="en-US" b="true" sz="5395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DEAR GOD, THANK YOU FOR MY FRIENDS. HELP ME TO SEE THEM THE WAY YOU SEE THEM. HELP ME TO SHARE A </a:t>
            </a:r>
            <a:r>
              <a:rPr lang="en-US" sz="5395" b="true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message from your heart to them. be kind.</a:t>
            </a:r>
          </a:p>
          <a:p>
            <a:pPr algn="ctr">
              <a:lnSpc>
                <a:spcPts val="5935"/>
              </a:lnSpc>
            </a:pPr>
          </a:p>
          <a:p>
            <a:pPr algn="ctr">
              <a:lnSpc>
                <a:spcPts val="5935"/>
              </a:lnSpc>
            </a:pPr>
            <a:r>
              <a:rPr lang="en-US" b="true" sz="5395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Love, (Your Name).”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220604" y="6172200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0" y="7642451"/>
            <a:ext cx="3998307" cy="2644549"/>
          </a:xfrm>
          <a:custGeom>
            <a:avLst/>
            <a:gdLst/>
            <a:ahLst/>
            <a:cxnLst/>
            <a:rect r="r" b="b" t="t" l="l"/>
            <a:pathLst>
              <a:path h="2644549" w="3998307">
                <a:moveTo>
                  <a:pt x="3998307" y="0"/>
                </a:moveTo>
                <a:lnTo>
                  <a:pt x="0" y="0"/>
                </a:lnTo>
                <a:lnTo>
                  <a:pt x="0" y="2644549"/>
                </a:lnTo>
                <a:lnTo>
                  <a:pt x="3998307" y="2644549"/>
                </a:lnTo>
                <a:lnTo>
                  <a:pt x="39983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124049"/>
            <a:ext cx="16020831" cy="8134251"/>
            <a:chOff x="0" y="0"/>
            <a:chExt cx="4219478" cy="21423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19478" cy="2142354"/>
            </a:xfrm>
            <a:custGeom>
              <a:avLst/>
              <a:gdLst/>
              <a:ahLst/>
              <a:cxnLst/>
              <a:rect r="r" b="b" t="t" l="l"/>
              <a:pathLst>
                <a:path h="2142354" w="4219478">
                  <a:moveTo>
                    <a:pt x="23196" y="0"/>
                  </a:moveTo>
                  <a:lnTo>
                    <a:pt x="4196283" y="0"/>
                  </a:lnTo>
                  <a:cubicBezTo>
                    <a:pt x="4202435" y="0"/>
                    <a:pt x="4208334" y="2444"/>
                    <a:pt x="4212684" y="6794"/>
                  </a:cubicBezTo>
                  <a:cubicBezTo>
                    <a:pt x="4217034" y="11144"/>
                    <a:pt x="4219478" y="17044"/>
                    <a:pt x="4219478" y="23196"/>
                  </a:cubicBezTo>
                  <a:lnTo>
                    <a:pt x="4219478" y="2119159"/>
                  </a:lnTo>
                  <a:cubicBezTo>
                    <a:pt x="4219478" y="2131969"/>
                    <a:pt x="4209093" y="2142354"/>
                    <a:pt x="4196283" y="2142354"/>
                  </a:cubicBezTo>
                  <a:lnTo>
                    <a:pt x="23196" y="2142354"/>
                  </a:lnTo>
                  <a:cubicBezTo>
                    <a:pt x="10385" y="2142354"/>
                    <a:pt x="0" y="2131969"/>
                    <a:pt x="0" y="2119159"/>
                  </a:cubicBezTo>
                  <a:lnTo>
                    <a:pt x="0" y="23196"/>
                  </a:lnTo>
                  <a:cubicBezTo>
                    <a:pt x="0" y="10385"/>
                    <a:pt x="10385" y="0"/>
                    <a:pt x="23196" y="0"/>
                  </a:cubicBezTo>
                  <a:close/>
                </a:path>
              </a:pathLst>
            </a:custGeom>
            <a:solidFill>
              <a:srgbClr val="3969B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19478" cy="2180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981200" y="-940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81306" y="205804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36608" y="7510264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039000">
            <a:off x="12538769" y="-1028700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31022" y="3122927"/>
            <a:ext cx="7315200" cy="4096512"/>
          </a:xfrm>
          <a:custGeom>
            <a:avLst/>
            <a:gdLst/>
            <a:ahLst/>
            <a:cxnLst/>
            <a:rect r="r" b="b" t="t" l="l"/>
            <a:pathLst>
              <a:path h="4096512" w="7315200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411191" y="8190989"/>
            <a:ext cx="4879782" cy="4114800"/>
          </a:xfrm>
          <a:custGeom>
            <a:avLst/>
            <a:gdLst/>
            <a:ahLst/>
            <a:cxnLst/>
            <a:rect r="r" b="b" t="t" l="l"/>
            <a:pathLst>
              <a:path h="4114800" w="4879782">
                <a:moveTo>
                  <a:pt x="0" y="0"/>
                </a:moveTo>
                <a:lnTo>
                  <a:pt x="4879782" y="0"/>
                </a:lnTo>
                <a:lnTo>
                  <a:pt x="4879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89505" y="2483935"/>
            <a:ext cx="13499222" cy="3128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915"/>
              </a:lnSpc>
            </a:pPr>
            <a:r>
              <a:rPr lang="en-US" b="true" sz="791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ISN’T JUST ABOUT US—IT’S ALSO ABOUT LOVING OTHERS.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017271" y="5885725"/>
            <a:ext cx="9580967" cy="1333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When we pray for someone, we’re asking God</a:t>
            </a:r>
          </a:p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 bless them, guide them, or heal them.</a:t>
            </a:r>
          </a:p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Here are some ways you can pray for people: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969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6158" y="360887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20604" y="749123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47611" y="-1544145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09286" y="7434620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792185" y="772335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40637" y="5813091"/>
            <a:ext cx="6017895" cy="6172200"/>
          </a:xfrm>
          <a:custGeom>
            <a:avLst/>
            <a:gdLst/>
            <a:ahLst/>
            <a:cxnLst/>
            <a:rect r="r" b="b" t="t" l="l"/>
            <a:pathLst>
              <a:path h="6172200" w="6017895">
                <a:moveTo>
                  <a:pt x="0" y="0"/>
                </a:moveTo>
                <a:lnTo>
                  <a:pt x="6017895" y="0"/>
                </a:lnTo>
                <a:lnTo>
                  <a:pt x="6017895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98559" y="3137623"/>
            <a:ext cx="13818954" cy="1138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b="true" sz="750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SAY THEIR NAME OUT LOUD: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69298" y="4600215"/>
            <a:ext cx="11320292" cy="1333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“God, please help my friend ___ find peace and joy today.” Speak to them </a:t>
            </a: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today, so they will know you are with them.</a:t>
            </a:r>
          </a:p>
          <a:p>
            <a:pPr algn="ctr">
              <a:lnSpc>
                <a:spcPts val="3318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BE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6158" y="360887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20604" y="749123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47611" y="-1544145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09286" y="7434620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40327" y="763308"/>
            <a:ext cx="1807346" cy="1807346"/>
          </a:xfrm>
          <a:custGeom>
            <a:avLst/>
            <a:gdLst/>
            <a:ahLst/>
            <a:cxnLst/>
            <a:rect r="r" b="b" t="t" l="l"/>
            <a:pathLst>
              <a:path h="1807346" w="1807346">
                <a:moveTo>
                  <a:pt x="0" y="0"/>
                </a:moveTo>
                <a:lnTo>
                  <a:pt x="1807346" y="0"/>
                </a:lnTo>
                <a:lnTo>
                  <a:pt x="1807346" y="1807347"/>
                </a:lnTo>
                <a:lnTo>
                  <a:pt x="0" y="1807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86600" y="600378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34523" y="2699016"/>
            <a:ext cx="13818954" cy="2182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b="true" sz="750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LISTEN FOR GOD’S ENCOURAGEMENT: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54942" y="4966839"/>
            <a:ext cx="15304358" cy="914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Maybe He’ll give you a kind message to share. If He does, you can write it down and turn it into a prayer card, just like Justin does.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EA46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423554" y="7593402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20604" y="6172200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00695" y="-129996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7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70336" y="2218829"/>
            <a:ext cx="7152371" cy="5246370"/>
            <a:chOff x="0" y="0"/>
            <a:chExt cx="4198620" cy="30797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9"/>
              <a:stretch>
                <a:fillRect l="-14855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7422706" y="2805306"/>
            <a:ext cx="9176637" cy="406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3"/>
              </a:lnSpc>
            </a:pPr>
            <a:r>
              <a:rPr lang="en-US" b="true" sz="712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ISN’T JUST ABOUT TALKING; IT’S ABOUT LISTENING, TOO.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46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6158" y="360887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20604" y="7491239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47611" y="-1544145"/>
            <a:ext cx="4270075" cy="4114800"/>
          </a:xfrm>
          <a:custGeom>
            <a:avLst/>
            <a:gdLst/>
            <a:ahLst/>
            <a:cxnLst/>
            <a:rect r="r" b="b" t="t" l="l"/>
            <a:pathLst>
              <a:path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00376" y="360887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09286" y="7434620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184580" y="651815"/>
            <a:ext cx="1918839" cy="1918839"/>
          </a:xfrm>
          <a:custGeom>
            <a:avLst/>
            <a:gdLst/>
            <a:ahLst/>
            <a:cxnLst/>
            <a:rect r="r" b="b" t="t" l="l"/>
            <a:pathLst>
              <a:path h="1918839" w="1918839">
                <a:moveTo>
                  <a:pt x="0" y="0"/>
                </a:moveTo>
                <a:lnTo>
                  <a:pt x="1918840" y="0"/>
                </a:lnTo>
                <a:lnTo>
                  <a:pt x="1918840" y="1918840"/>
                </a:lnTo>
                <a:lnTo>
                  <a:pt x="0" y="191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37819" y="6683955"/>
            <a:ext cx="5212362" cy="3603045"/>
          </a:xfrm>
          <a:custGeom>
            <a:avLst/>
            <a:gdLst/>
            <a:ahLst/>
            <a:cxnLst/>
            <a:rect r="r" b="b" t="t" l="l"/>
            <a:pathLst>
              <a:path h="3603045" w="5212362">
                <a:moveTo>
                  <a:pt x="0" y="0"/>
                </a:moveTo>
                <a:lnTo>
                  <a:pt x="5212362" y="0"/>
                </a:lnTo>
                <a:lnTo>
                  <a:pt x="5212362" y="3603045"/>
                </a:lnTo>
                <a:lnTo>
                  <a:pt x="0" y="3603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34523" y="2699016"/>
            <a:ext cx="15163212" cy="2182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b="true" sz="750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GOD MAY SHOW YOU ANOTHER WAY TO SHARE HIS LOVE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54942" y="4966839"/>
            <a:ext cx="15304358" cy="914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—like being a special friend or giving someone a warm smile.</a:t>
            </a:r>
          </a:p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When we pray for others, we’re showing God’s love in action!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2246" y="-40944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484897" y="6668919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08465" y="7869932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296839">
            <a:off x="14446094" y="-1028700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1342" y="462410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166813" y="3906549"/>
            <a:ext cx="1099878" cy="1099878"/>
          </a:xfrm>
          <a:custGeom>
            <a:avLst/>
            <a:gdLst/>
            <a:ahLst/>
            <a:cxnLst/>
            <a:rect r="r" b="b" t="t" l="l"/>
            <a:pathLst>
              <a:path h="1099878" w="1099878">
                <a:moveTo>
                  <a:pt x="0" y="0"/>
                </a:moveTo>
                <a:lnTo>
                  <a:pt x="1099878" y="0"/>
                </a:lnTo>
                <a:lnTo>
                  <a:pt x="1099878" y="1099878"/>
                </a:lnTo>
                <a:lnTo>
                  <a:pt x="0" y="1099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66813" y="5882727"/>
            <a:ext cx="982218" cy="1088330"/>
          </a:xfrm>
          <a:custGeom>
            <a:avLst/>
            <a:gdLst/>
            <a:ahLst/>
            <a:cxnLst/>
            <a:rect r="r" b="b" t="t" l="l"/>
            <a:pathLst>
              <a:path h="1088330" w="982218">
                <a:moveTo>
                  <a:pt x="0" y="0"/>
                </a:moveTo>
                <a:lnTo>
                  <a:pt x="982218" y="0"/>
                </a:lnTo>
                <a:lnTo>
                  <a:pt x="982218" y="1088330"/>
                </a:lnTo>
                <a:lnTo>
                  <a:pt x="0" y="10883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66813" y="7869932"/>
            <a:ext cx="1259585" cy="1259585"/>
          </a:xfrm>
          <a:custGeom>
            <a:avLst/>
            <a:gdLst/>
            <a:ahLst/>
            <a:cxnLst/>
            <a:rect r="r" b="b" t="t" l="l"/>
            <a:pathLst>
              <a:path h="1259585" w="1259585">
                <a:moveTo>
                  <a:pt x="0" y="0"/>
                </a:moveTo>
                <a:lnTo>
                  <a:pt x="1259586" y="0"/>
                </a:lnTo>
                <a:lnTo>
                  <a:pt x="1259586" y="1259585"/>
                </a:lnTo>
                <a:lnTo>
                  <a:pt x="0" y="12595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16752" y="1361506"/>
            <a:ext cx="6854495" cy="1124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915"/>
              </a:lnSpc>
            </a:pPr>
            <a:r>
              <a:rPr lang="en-US" b="true" sz="7915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PRAY FOR 5.”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74096" y="2448392"/>
            <a:ext cx="10739808" cy="57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true">
                <a:solidFill>
                  <a:srgbClr val="3969BE"/>
                </a:solidFill>
                <a:latin typeface="Avenir Bold"/>
                <a:ea typeface="Avenir Bold"/>
                <a:cs typeface="Avenir Bold"/>
                <a:sym typeface="Avenir Bold"/>
              </a:rPr>
              <a:t>Ask God to Help You Identify Up to Five People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35725" y="4147878"/>
            <a:ext cx="5835522" cy="57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true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Write Their Names Down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35725" y="6194499"/>
            <a:ext cx="5062428" cy="57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true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Pray for Each Person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35725" y="8242587"/>
            <a:ext cx="5062428" cy="57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true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Listen for God’s Voice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969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-11227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3156322" y="7153817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3133183"/>
                </a:moveTo>
                <a:lnTo>
                  <a:pt x="4102978" y="3133183"/>
                </a:lnTo>
                <a:lnTo>
                  <a:pt x="4102978" y="0"/>
                </a:lnTo>
                <a:lnTo>
                  <a:pt x="0" y="0"/>
                </a:lnTo>
                <a:lnTo>
                  <a:pt x="0" y="313318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9000">
            <a:off x="15593660" y="-1364880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0025" y="7904941"/>
            <a:ext cx="4879782" cy="4114800"/>
          </a:xfrm>
          <a:custGeom>
            <a:avLst/>
            <a:gdLst/>
            <a:ahLst/>
            <a:cxnLst/>
            <a:rect r="r" b="b" t="t" l="l"/>
            <a:pathLst>
              <a:path h="4114800" w="4879782">
                <a:moveTo>
                  <a:pt x="0" y="0"/>
                </a:moveTo>
                <a:lnTo>
                  <a:pt x="4879782" y="0"/>
                </a:lnTo>
                <a:lnTo>
                  <a:pt x="4879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25673">
            <a:off x="335770" y="3600555"/>
            <a:ext cx="2744419" cy="2415089"/>
          </a:xfrm>
          <a:custGeom>
            <a:avLst/>
            <a:gdLst/>
            <a:ahLst/>
            <a:cxnLst/>
            <a:rect r="r" b="b" t="t" l="l"/>
            <a:pathLst>
              <a:path h="2415089" w="2744419">
                <a:moveTo>
                  <a:pt x="0" y="0"/>
                </a:moveTo>
                <a:lnTo>
                  <a:pt x="2744419" y="0"/>
                </a:lnTo>
                <a:lnTo>
                  <a:pt x="2744419" y="2415089"/>
                </a:lnTo>
                <a:lnTo>
                  <a:pt x="0" y="2415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83412" y="4163752"/>
            <a:ext cx="1367921" cy="1288695"/>
          </a:xfrm>
          <a:custGeom>
            <a:avLst/>
            <a:gdLst/>
            <a:ahLst/>
            <a:cxnLst/>
            <a:rect r="r" b="b" t="t" l="l"/>
            <a:pathLst>
              <a:path h="1288695" w="1367921">
                <a:moveTo>
                  <a:pt x="0" y="0"/>
                </a:moveTo>
                <a:lnTo>
                  <a:pt x="1367921" y="0"/>
                </a:lnTo>
                <a:lnTo>
                  <a:pt x="1367921" y="1288695"/>
                </a:lnTo>
                <a:lnTo>
                  <a:pt x="0" y="1288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45777" y="6827289"/>
            <a:ext cx="1218259" cy="1077652"/>
          </a:xfrm>
          <a:custGeom>
            <a:avLst/>
            <a:gdLst/>
            <a:ahLst/>
            <a:cxnLst/>
            <a:rect r="r" b="b" t="t" l="l"/>
            <a:pathLst>
              <a:path h="1077652" w="1218259">
                <a:moveTo>
                  <a:pt x="0" y="0"/>
                </a:moveTo>
                <a:lnTo>
                  <a:pt x="1218259" y="0"/>
                </a:lnTo>
                <a:lnTo>
                  <a:pt x="1218259" y="1077652"/>
                </a:lnTo>
                <a:lnTo>
                  <a:pt x="0" y="1077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45381" y="6688023"/>
            <a:ext cx="5125317" cy="3530062"/>
          </a:xfrm>
          <a:custGeom>
            <a:avLst/>
            <a:gdLst/>
            <a:ahLst/>
            <a:cxnLst/>
            <a:rect r="r" b="b" t="t" l="l"/>
            <a:pathLst>
              <a:path h="3530062" w="5125317">
                <a:moveTo>
                  <a:pt x="0" y="0"/>
                </a:moveTo>
                <a:lnTo>
                  <a:pt x="5125317" y="0"/>
                </a:lnTo>
                <a:lnTo>
                  <a:pt x="5125317" y="3530062"/>
                </a:lnTo>
                <a:lnTo>
                  <a:pt x="0" y="35300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113251" y="2249294"/>
            <a:ext cx="9550832" cy="630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0"/>
              </a:lnSpc>
            </a:pPr>
            <a:r>
              <a:rPr lang="en-US" b="true" sz="3891">
                <a:solidFill>
                  <a:srgbClr val="F9BE3C"/>
                </a:solidFill>
                <a:latin typeface="Avenir Bold"/>
                <a:ea typeface="Avenir Bold"/>
                <a:cs typeface="Avenir Bold"/>
                <a:sym typeface="Avenir Bold"/>
              </a:rPr>
              <a:t>GET READY FOR THE NEXT LESSON!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66418" y="3732327"/>
            <a:ext cx="11244500" cy="2936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971"/>
              </a:lnSpc>
            </a:pPr>
            <a:r>
              <a:rPr lang="en-US" b="true" sz="10971">
                <a:solidFill>
                  <a:srgbClr val="F9BE3C"/>
                </a:solidFill>
                <a:latin typeface="Poppins Bold"/>
                <a:ea typeface="Poppins Bold"/>
                <a:cs typeface="Poppins Bold"/>
                <a:sym typeface="Poppins Bold"/>
              </a:rPr>
              <a:t>SHARING GOD’S LOVE TOGETHER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661942" y="205804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-127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041431" y="2841406"/>
            <a:ext cx="12166380" cy="579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true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We’ll learn more about living out God’s love every day!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78485" y="2040109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94567" y="6898641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9000">
            <a:off x="2111443" y="483824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40322" y="3150908"/>
            <a:ext cx="6007356" cy="4137744"/>
          </a:xfrm>
          <a:custGeom>
            <a:avLst/>
            <a:gdLst/>
            <a:ahLst/>
            <a:cxnLst/>
            <a:rect r="r" b="b" t="t" l="l"/>
            <a:pathLst>
              <a:path h="4137744" w="6007356">
                <a:moveTo>
                  <a:pt x="0" y="0"/>
                </a:moveTo>
                <a:lnTo>
                  <a:pt x="6007356" y="0"/>
                </a:lnTo>
                <a:lnTo>
                  <a:pt x="6007356" y="4137743"/>
                </a:lnTo>
                <a:lnTo>
                  <a:pt x="0" y="4137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13156322" y="7153817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3133183"/>
                </a:moveTo>
                <a:lnTo>
                  <a:pt x="4102978" y="3133183"/>
                </a:lnTo>
                <a:lnTo>
                  <a:pt x="4102978" y="0"/>
                </a:lnTo>
                <a:lnTo>
                  <a:pt x="0" y="0"/>
                </a:lnTo>
                <a:lnTo>
                  <a:pt x="0" y="313318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1776360"/>
            <a:ext cx="9590261" cy="7034598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6759" t="0" r="-675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592593" y="0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160" y="-1605087"/>
            <a:ext cx="5521849" cy="4114800"/>
          </a:xfrm>
          <a:custGeom>
            <a:avLst/>
            <a:gdLst/>
            <a:ahLst/>
            <a:cxnLst/>
            <a:rect r="r" b="b" t="t" l="l"/>
            <a:pathLst>
              <a:path h="4114800" w="5521849">
                <a:moveTo>
                  <a:pt x="0" y="0"/>
                </a:moveTo>
                <a:lnTo>
                  <a:pt x="5521849" y="0"/>
                </a:lnTo>
                <a:lnTo>
                  <a:pt x="5521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30914" y="7586588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81306" y="205804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2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86956" y="4099238"/>
            <a:ext cx="8089488" cy="3161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3"/>
              </a:lnSpc>
            </a:pPr>
            <a:r>
              <a:rPr lang="en-US" sz="2785">
                <a:solidFill>
                  <a:srgbClr val="EA462A"/>
                </a:solidFill>
                <a:latin typeface="Avenir"/>
                <a:ea typeface="Avenir"/>
                <a:cs typeface="Avenir"/>
                <a:sym typeface="Avenir"/>
              </a:rPr>
              <a:t>Have you ever talked to someone you love—like a parent or a best friend—and felt peace just because they listened?</a:t>
            </a:r>
          </a:p>
          <a:p>
            <a:pPr algn="l">
              <a:lnSpc>
                <a:spcPts val="3063"/>
              </a:lnSpc>
            </a:pPr>
          </a:p>
          <a:p>
            <a:pPr algn="l">
              <a:lnSpc>
                <a:spcPts val="3063"/>
              </a:lnSpc>
            </a:pPr>
            <a:r>
              <a:rPr lang="en-US" sz="2785">
                <a:solidFill>
                  <a:srgbClr val="EA462A"/>
                </a:solidFill>
                <a:latin typeface="Avenir"/>
                <a:ea typeface="Avenir"/>
                <a:cs typeface="Avenir"/>
                <a:sym typeface="Avenir"/>
              </a:rPr>
              <a:t>That’s what prayer is like with God! Prayer is simply talking to God about anything, anywhere, anytime.</a:t>
            </a:r>
          </a:p>
          <a:p>
            <a:pPr algn="l">
              <a:lnSpc>
                <a:spcPts val="3063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BE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24359" y="-38972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0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543651" y="1393551"/>
            <a:ext cx="9744349" cy="8152122"/>
            <a:chOff x="0" y="0"/>
            <a:chExt cx="6350000" cy="53124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5312410"/>
            </a:xfrm>
            <a:custGeom>
              <a:avLst/>
              <a:gdLst/>
              <a:ahLst/>
              <a:cxnLst/>
              <a:rect r="r" b="b" t="t" l="l"/>
              <a:pathLst>
                <a:path h="5312410" w="635000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6"/>
              <a:stretch>
                <a:fillRect l="-24035" t="0" r="-2403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562502" y="-104524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876656" y="189258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7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292869" y="7642451"/>
            <a:ext cx="3998307" cy="2644549"/>
          </a:xfrm>
          <a:custGeom>
            <a:avLst/>
            <a:gdLst/>
            <a:ahLst/>
            <a:cxnLst/>
            <a:rect r="r" b="b" t="t" l="l"/>
            <a:pathLst>
              <a:path h="2644549" w="3998307">
                <a:moveTo>
                  <a:pt x="3998307" y="0"/>
                </a:moveTo>
                <a:lnTo>
                  <a:pt x="0" y="0"/>
                </a:lnTo>
                <a:lnTo>
                  <a:pt x="0" y="2644549"/>
                </a:lnTo>
                <a:lnTo>
                  <a:pt x="3998307" y="2644549"/>
                </a:lnTo>
                <a:lnTo>
                  <a:pt x="3998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740953"/>
            <a:ext cx="7077057" cy="349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1"/>
              </a:lnSpc>
            </a:pPr>
            <a:r>
              <a:rPr lang="en-US" b="true" sz="887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THE SHEPHERD’S CALL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528655"/>
            <a:ext cx="6888153" cy="1113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In the hills of Judea, a shepherd watches over his flock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385762" y="1795430"/>
            <a:ext cx="9590261" cy="7034598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796" t="0" r="-1479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592593" y="0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160" y="-1605087"/>
            <a:ext cx="5521849" cy="4114800"/>
          </a:xfrm>
          <a:custGeom>
            <a:avLst/>
            <a:gdLst/>
            <a:ahLst/>
            <a:cxnLst/>
            <a:rect r="r" b="b" t="t" l="l"/>
            <a:pathLst>
              <a:path h="4114800" w="5521849">
                <a:moveTo>
                  <a:pt x="0" y="0"/>
                </a:moveTo>
                <a:lnTo>
                  <a:pt x="5521849" y="0"/>
                </a:lnTo>
                <a:lnTo>
                  <a:pt x="5521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30914" y="7586588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81306" y="205804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2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740953"/>
            <a:ext cx="7077057" cy="349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1"/>
              </a:lnSpc>
            </a:pPr>
            <a:r>
              <a:rPr lang="en-US" b="true" sz="887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THE SHEPHERD’S VOICE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528655"/>
            <a:ext cx="6888153" cy="1113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He calls to them, his voice steady and familiar.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969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24359" y="-38972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106178"/>
            <a:ext cx="9744349" cy="8152122"/>
            <a:chOff x="0" y="0"/>
            <a:chExt cx="6350000" cy="53124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5312410"/>
            </a:xfrm>
            <a:custGeom>
              <a:avLst/>
              <a:gdLst/>
              <a:ahLst/>
              <a:cxnLst/>
              <a:rect r="r" b="b" t="t" l="l"/>
              <a:pathLst>
                <a:path h="5312410" w="635000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4"/>
              <a:stretch>
                <a:fillRect l="-28222" t="-16396" r="-58674" b="-982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562502" y="-104524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76656" y="189258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110" y="8045851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111862" y="2987515"/>
            <a:ext cx="7652439" cy="3017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49"/>
              </a:lnSpc>
            </a:pPr>
            <a:r>
              <a:rPr lang="en-US" b="true" sz="1124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SHEEP RESPOND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39912" y="6324440"/>
            <a:ext cx="7124390" cy="806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72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sheep know him—they listen only to his voice.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39912" y="7885712"/>
            <a:ext cx="6566451" cy="11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2726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Jesus said, “My sheep listen to my voice” (John 10:27). That means you can hear Him too!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BE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24359" y="-38972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0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543651" y="1012154"/>
            <a:ext cx="9744349" cy="8152122"/>
            <a:chOff x="0" y="0"/>
            <a:chExt cx="6350000" cy="53124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5312410"/>
            </a:xfrm>
            <a:custGeom>
              <a:avLst/>
              <a:gdLst/>
              <a:ahLst/>
              <a:cxnLst/>
              <a:rect r="r" b="b" t="t" l="l"/>
              <a:pathLst>
                <a:path h="5312410" w="635000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6"/>
              <a:stretch>
                <a:fillRect l="-24035" t="0" r="-2403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562502" y="-104524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876656" y="189258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7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292869" y="7642451"/>
            <a:ext cx="3998307" cy="2644549"/>
          </a:xfrm>
          <a:custGeom>
            <a:avLst/>
            <a:gdLst/>
            <a:ahLst/>
            <a:cxnLst/>
            <a:rect r="r" b="b" t="t" l="l"/>
            <a:pathLst>
              <a:path h="2644549" w="3998307">
                <a:moveTo>
                  <a:pt x="3998307" y="0"/>
                </a:moveTo>
                <a:lnTo>
                  <a:pt x="0" y="0"/>
                </a:lnTo>
                <a:lnTo>
                  <a:pt x="0" y="2644549"/>
                </a:lnTo>
                <a:lnTo>
                  <a:pt x="3998307" y="2644549"/>
                </a:lnTo>
                <a:lnTo>
                  <a:pt x="3998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42827" y="3392522"/>
            <a:ext cx="5325221" cy="3386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99"/>
              </a:lnSpc>
            </a:pPr>
            <a:r>
              <a:rPr lang="en-US" b="true" sz="8599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THE JOURNEY BEGINS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904982"/>
            <a:ext cx="6640244" cy="1113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Through danger and peace, they follow where he leads.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969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24359" y="-38972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543651" y="1400945"/>
            <a:ext cx="9744349" cy="8152122"/>
            <a:chOff x="0" y="0"/>
            <a:chExt cx="6350000" cy="53124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5312410"/>
            </a:xfrm>
            <a:custGeom>
              <a:avLst/>
              <a:gdLst/>
              <a:ahLst/>
              <a:cxnLst/>
              <a:rect r="r" b="b" t="t" l="l"/>
              <a:pathLst>
                <a:path h="5312410" w="635000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4"/>
              <a:stretch>
                <a:fillRect l="-37734" t="0" r="-10336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562502" y="-104524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76656" y="189258"/>
            <a:ext cx="1194716" cy="822896"/>
          </a:xfrm>
          <a:custGeom>
            <a:avLst/>
            <a:gdLst/>
            <a:ahLst/>
            <a:cxnLst/>
            <a:rect r="r" b="b" t="t" l="l"/>
            <a:pathLst>
              <a:path h="822896" w="119471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110" y="8045851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00651" y="3355483"/>
            <a:ext cx="7652439" cy="159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49"/>
              </a:lnSpc>
            </a:pPr>
            <a:r>
              <a:rPr lang="en-US" b="true" sz="1124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BOND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319225"/>
            <a:ext cx="5903919" cy="806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72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 knows them each by name, and they trust him completely.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DAGfsu4-99A</dc:identifier>
  <dcterms:modified xsi:type="dcterms:W3CDTF">2011-08-01T06:04:30Z</dcterms:modified>
  <cp:revision>1</cp:revision>
  <dc:title>2BC Modul 4</dc:title>
</cp:coreProperties>
</file>