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x="18288000" cy="10287000"/>
  <p:notesSz cx="6858000" cy="9144000"/>
  <p:embeddedFontLst>
    <p:embeddedFont>
      <p:font typeface="Pompiere" charset="1" panose="02000000000000000000"/>
      <p:regular r:id="rId29"/>
    </p:embeddedFont>
    <p:embeddedFont>
      <p:font typeface="Poppins Bold" charset="1" panose="00000800000000000000"/>
      <p:regular r:id="rId30"/>
    </p:embeddedFont>
    <p:embeddedFont>
      <p:font typeface="Krabuler" charset="1" panose="00000500000000000000"/>
      <p:regular r:id="rId31"/>
    </p:embeddedFont>
    <p:embeddedFont>
      <p:font typeface="Handy Casual" charset="1" panose="0000050000000000000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jpe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png" Type="http://schemas.openxmlformats.org/officeDocument/2006/relationships/image"/><Relationship Id="rId11" Target="../media/image16.svg" Type="http://schemas.openxmlformats.org/officeDocument/2006/relationships/image"/><Relationship Id="rId12" Target="../media/image51.png" Type="http://schemas.openxmlformats.org/officeDocument/2006/relationships/image"/><Relationship Id="rId13" Target="../media/image52.svg" Type="http://schemas.openxmlformats.org/officeDocument/2006/relationships/image"/><Relationship Id="rId14" Target="../media/image7.jpeg" Type="http://schemas.openxmlformats.org/officeDocument/2006/relationships/image"/><Relationship Id="rId2" Target="../media/image43.png" Type="http://schemas.openxmlformats.org/officeDocument/2006/relationships/image"/><Relationship Id="rId3" Target="../media/image44.svg" Type="http://schemas.openxmlformats.org/officeDocument/2006/relationships/image"/><Relationship Id="rId4" Target="../media/image45.png" Type="http://schemas.openxmlformats.org/officeDocument/2006/relationships/image"/><Relationship Id="rId5" Target="../media/image46.svg" Type="http://schemas.openxmlformats.org/officeDocument/2006/relationships/image"/><Relationship Id="rId6" Target="../media/image47.png" Type="http://schemas.openxmlformats.org/officeDocument/2006/relationships/image"/><Relationship Id="rId7" Target="../media/image48.svg" Type="http://schemas.openxmlformats.org/officeDocument/2006/relationships/image"/><Relationship Id="rId8" Target="../media/image49.png" Type="http://schemas.openxmlformats.org/officeDocument/2006/relationships/image"/><Relationship Id="rId9" Target="../media/image50.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7.png" Type="http://schemas.openxmlformats.org/officeDocument/2006/relationships/image"/><Relationship Id="rId11" Target="../media/image58.svg" Type="http://schemas.openxmlformats.org/officeDocument/2006/relationships/image"/><Relationship Id="rId12" Target="../media/image59.png" Type="http://schemas.openxmlformats.org/officeDocument/2006/relationships/image"/><Relationship Id="rId13" Target="../media/image60.svg" Type="http://schemas.openxmlformats.org/officeDocument/2006/relationships/image"/><Relationship Id="rId14" Target="../media/image61.png" Type="http://schemas.openxmlformats.org/officeDocument/2006/relationships/image"/><Relationship Id="rId15" Target="../media/image62.svg" Type="http://schemas.openxmlformats.org/officeDocument/2006/relationships/image"/><Relationship Id="rId16" Target="../media/image7.jpeg" Type="http://schemas.openxmlformats.org/officeDocument/2006/relationships/image"/><Relationship Id="rId2" Target="../media/image53.png" Type="http://schemas.openxmlformats.org/officeDocument/2006/relationships/image"/><Relationship Id="rId3" Target="../media/image54.svg" Type="http://schemas.openxmlformats.org/officeDocument/2006/relationships/image"/><Relationship Id="rId4" Target="../media/image45.png" Type="http://schemas.openxmlformats.org/officeDocument/2006/relationships/image"/><Relationship Id="rId5" Target="../media/image46.svg" Type="http://schemas.openxmlformats.org/officeDocument/2006/relationships/image"/><Relationship Id="rId6" Target="../media/image47.png" Type="http://schemas.openxmlformats.org/officeDocument/2006/relationships/image"/><Relationship Id="rId7" Target="../media/image48.svg" Type="http://schemas.openxmlformats.org/officeDocument/2006/relationships/image"/><Relationship Id="rId8" Target="../media/image55.png" Type="http://schemas.openxmlformats.org/officeDocument/2006/relationships/image"/><Relationship Id="rId9" Target="../media/image56.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png" Type="http://schemas.openxmlformats.org/officeDocument/2006/relationships/image"/><Relationship Id="rId11" Target="../media/image16.svg" Type="http://schemas.openxmlformats.org/officeDocument/2006/relationships/image"/><Relationship Id="rId12" Target="../media/image65.png" Type="http://schemas.openxmlformats.org/officeDocument/2006/relationships/image"/><Relationship Id="rId13" Target="../media/image66.svg" Type="http://schemas.openxmlformats.org/officeDocument/2006/relationships/image"/><Relationship Id="rId14" Target="../media/image7.jpeg" Type="http://schemas.openxmlformats.org/officeDocument/2006/relationships/image"/><Relationship Id="rId2" Target="../media/image63.png" Type="http://schemas.openxmlformats.org/officeDocument/2006/relationships/image"/><Relationship Id="rId3" Target="../media/image64.svg" Type="http://schemas.openxmlformats.org/officeDocument/2006/relationships/image"/><Relationship Id="rId4" Target="../media/image45.png" Type="http://schemas.openxmlformats.org/officeDocument/2006/relationships/image"/><Relationship Id="rId5" Target="../media/image46.svg" Type="http://schemas.openxmlformats.org/officeDocument/2006/relationships/image"/><Relationship Id="rId6" Target="../media/image47.png" Type="http://schemas.openxmlformats.org/officeDocument/2006/relationships/image"/><Relationship Id="rId7" Target="../media/image48.svg" Type="http://schemas.openxmlformats.org/officeDocument/2006/relationships/image"/><Relationship Id="rId8" Target="../media/image49.png" Type="http://schemas.openxmlformats.org/officeDocument/2006/relationships/image"/><Relationship Id="rId9" Target="../media/image50.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9.png" Type="http://schemas.openxmlformats.org/officeDocument/2006/relationships/image"/><Relationship Id="rId11" Target="../media/image70.svg" Type="http://schemas.openxmlformats.org/officeDocument/2006/relationships/image"/><Relationship Id="rId12" Target="../media/image71.png" Type="http://schemas.openxmlformats.org/officeDocument/2006/relationships/image"/><Relationship Id="rId13" Target="../media/image72.svg" Type="http://schemas.openxmlformats.org/officeDocument/2006/relationships/image"/><Relationship Id="rId14" Target="../media/image7.jpeg" Type="http://schemas.openxmlformats.org/officeDocument/2006/relationships/image"/><Relationship Id="rId2" Target="../media/image67.png" Type="http://schemas.openxmlformats.org/officeDocument/2006/relationships/image"/><Relationship Id="rId3" Target="../media/image68.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6.png" Type="http://schemas.openxmlformats.org/officeDocument/2006/relationships/image"/><Relationship Id="rId7" Target="../media/image27.svg" Type="http://schemas.openxmlformats.org/officeDocument/2006/relationships/image"/><Relationship Id="rId8" Target="../media/image38.png" Type="http://schemas.openxmlformats.org/officeDocument/2006/relationships/image"/><Relationship Id="rId9" Target="../media/image39.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svg" Type="http://schemas.openxmlformats.org/officeDocument/2006/relationships/image"/><Relationship Id="rId11" Target="../media/image77.png" Type="http://schemas.openxmlformats.org/officeDocument/2006/relationships/image"/><Relationship Id="rId12" Target="../media/image78.svg" Type="http://schemas.openxmlformats.org/officeDocument/2006/relationships/image"/><Relationship Id="rId13" Target="../media/image79.jpeg" Type="http://schemas.openxmlformats.org/officeDocument/2006/relationships/image"/><Relationship Id="rId2" Target="../media/image73.png" Type="http://schemas.openxmlformats.org/officeDocument/2006/relationships/image"/><Relationship Id="rId3" Target="../media/image74.svg" Type="http://schemas.openxmlformats.org/officeDocument/2006/relationships/image"/><Relationship Id="rId4" Target="../media/image75.png" Type="http://schemas.openxmlformats.org/officeDocument/2006/relationships/image"/><Relationship Id="rId5" Target="../media/image76.svg" Type="http://schemas.openxmlformats.org/officeDocument/2006/relationships/image"/><Relationship Id="rId6" Target="../media/image7.jpeg" Type="http://schemas.openxmlformats.org/officeDocument/2006/relationships/image"/><Relationship Id="rId7" Target="../media/image22.png" Type="http://schemas.openxmlformats.org/officeDocument/2006/relationships/image"/><Relationship Id="rId8" Target="../media/image23.svg" Type="http://schemas.openxmlformats.org/officeDocument/2006/relationships/image"/><Relationship Id="rId9" Target="../media/image26.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svg" Type="http://schemas.openxmlformats.org/officeDocument/2006/relationships/image"/><Relationship Id="rId11" Target="../media/image77.png" Type="http://schemas.openxmlformats.org/officeDocument/2006/relationships/image"/><Relationship Id="rId12" Target="../media/image78.svg" Type="http://schemas.openxmlformats.org/officeDocument/2006/relationships/image"/><Relationship Id="rId13" Target="../media/image80.jpeg" Type="http://schemas.openxmlformats.org/officeDocument/2006/relationships/image"/><Relationship Id="rId2" Target="../media/image73.png" Type="http://schemas.openxmlformats.org/officeDocument/2006/relationships/image"/><Relationship Id="rId3" Target="../media/image74.svg" Type="http://schemas.openxmlformats.org/officeDocument/2006/relationships/image"/><Relationship Id="rId4" Target="../media/image75.png" Type="http://schemas.openxmlformats.org/officeDocument/2006/relationships/image"/><Relationship Id="rId5" Target="../media/image76.svg" Type="http://schemas.openxmlformats.org/officeDocument/2006/relationships/image"/><Relationship Id="rId6" Target="../media/image7.jpeg" Type="http://schemas.openxmlformats.org/officeDocument/2006/relationships/image"/><Relationship Id="rId7" Target="../media/image22.png" Type="http://schemas.openxmlformats.org/officeDocument/2006/relationships/image"/><Relationship Id="rId8" Target="../media/image23.svg" Type="http://schemas.openxmlformats.org/officeDocument/2006/relationships/image"/><Relationship Id="rId9" Target="../media/image26.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svg" Type="http://schemas.openxmlformats.org/officeDocument/2006/relationships/image"/><Relationship Id="rId11" Target="../media/image77.png" Type="http://schemas.openxmlformats.org/officeDocument/2006/relationships/image"/><Relationship Id="rId12" Target="../media/image78.svg" Type="http://schemas.openxmlformats.org/officeDocument/2006/relationships/image"/><Relationship Id="rId13" Target="../media/image81.jpeg" Type="http://schemas.openxmlformats.org/officeDocument/2006/relationships/image"/><Relationship Id="rId2" Target="../media/image73.png" Type="http://schemas.openxmlformats.org/officeDocument/2006/relationships/image"/><Relationship Id="rId3" Target="../media/image74.svg" Type="http://schemas.openxmlformats.org/officeDocument/2006/relationships/image"/><Relationship Id="rId4" Target="../media/image75.png" Type="http://schemas.openxmlformats.org/officeDocument/2006/relationships/image"/><Relationship Id="rId5" Target="../media/image76.svg" Type="http://schemas.openxmlformats.org/officeDocument/2006/relationships/image"/><Relationship Id="rId6" Target="../media/image7.jpeg" Type="http://schemas.openxmlformats.org/officeDocument/2006/relationships/image"/><Relationship Id="rId7" Target="../media/image22.png" Type="http://schemas.openxmlformats.org/officeDocument/2006/relationships/image"/><Relationship Id="rId8" Target="../media/image23.svg" Type="http://schemas.openxmlformats.org/officeDocument/2006/relationships/image"/><Relationship Id="rId9" Target="../media/image26.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svg" Type="http://schemas.openxmlformats.org/officeDocument/2006/relationships/image"/><Relationship Id="rId11" Target="../media/image77.png" Type="http://schemas.openxmlformats.org/officeDocument/2006/relationships/image"/><Relationship Id="rId12" Target="../media/image78.svg" Type="http://schemas.openxmlformats.org/officeDocument/2006/relationships/image"/><Relationship Id="rId13" Target="../media/image82.jpeg" Type="http://schemas.openxmlformats.org/officeDocument/2006/relationships/image"/><Relationship Id="rId2" Target="../media/image73.png" Type="http://schemas.openxmlformats.org/officeDocument/2006/relationships/image"/><Relationship Id="rId3" Target="../media/image74.svg" Type="http://schemas.openxmlformats.org/officeDocument/2006/relationships/image"/><Relationship Id="rId4" Target="../media/image75.png" Type="http://schemas.openxmlformats.org/officeDocument/2006/relationships/image"/><Relationship Id="rId5" Target="../media/image76.svg" Type="http://schemas.openxmlformats.org/officeDocument/2006/relationships/image"/><Relationship Id="rId6" Target="../media/image7.jpeg" Type="http://schemas.openxmlformats.org/officeDocument/2006/relationships/image"/><Relationship Id="rId7" Target="../media/image22.png" Type="http://schemas.openxmlformats.org/officeDocument/2006/relationships/image"/><Relationship Id="rId8" Target="../media/image23.svg" Type="http://schemas.openxmlformats.org/officeDocument/2006/relationships/image"/><Relationship Id="rId9" Target="../media/image26.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7.png" Type="http://schemas.openxmlformats.org/officeDocument/2006/relationships/image"/><Relationship Id="rId11" Target="../media/image58.svg" Type="http://schemas.openxmlformats.org/officeDocument/2006/relationships/image"/><Relationship Id="rId2" Target="../media/image83.png" Type="http://schemas.openxmlformats.org/officeDocument/2006/relationships/image"/><Relationship Id="rId3" Target="../media/image84.svg" Type="http://schemas.openxmlformats.org/officeDocument/2006/relationships/image"/><Relationship Id="rId4" Target="../media/image85.png" Type="http://schemas.openxmlformats.org/officeDocument/2006/relationships/image"/><Relationship Id="rId5" Target="../media/image86.png" Type="http://schemas.openxmlformats.org/officeDocument/2006/relationships/image"/><Relationship Id="rId6" Target="../media/image87.svg" Type="http://schemas.openxmlformats.org/officeDocument/2006/relationships/image"/><Relationship Id="rId7" Target="../media/image7.jpeg" Type="http://schemas.openxmlformats.org/officeDocument/2006/relationships/image"/><Relationship Id="rId8" Target="../media/image88.png" Type="http://schemas.openxmlformats.org/officeDocument/2006/relationships/image"/><Relationship Id="rId9" Target="../media/image89.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4.png" Type="http://schemas.openxmlformats.org/officeDocument/2006/relationships/image"/><Relationship Id="rId11" Target="../media/image95.svg" Type="http://schemas.openxmlformats.org/officeDocument/2006/relationships/image"/><Relationship Id="rId2" Target="../media/image90.png" Type="http://schemas.openxmlformats.org/officeDocument/2006/relationships/image"/><Relationship Id="rId3" Target="../media/image91.svg" Type="http://schemas.openxmlformats.org/officeDocument/2006/relationships/image"/><Relationship Id="rId4" Target="../media/image85.pn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7.jpeg" Type="http://schemas.openxmlformats.org/officeDocument/2006/relationships/image"/><Relationship Id="rId8" Target="../media/image92.png" Type="http://schemas.openxmlformats.org/officeDocument/2006/relationships/image"/><Relationship Id="rId9" Target="../media/image93.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15.png" Type="http://schemas.openxmlformats.org/officeDocument/2006/relationships/image"/><Relationship Id="rId7" Target="../media/image16.svg" Type="http://schemas.openxmlformats.org/officeDocument/2006/relationships/image"/><Relationship Id="rId8" Target="../media/image7.jpeg" Type="http://schemas.openxmlformats.org/officeDocument/2006/relationships/image"/><Relationship Id="rId9" Target="../media/image17.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5.png" Type="http://schemas.openxmlformats.org/officeDocument/2006/relationships/image"/><Relationship Id="rId3" Target="../media/image7.jpe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96.png" Type="http://schemas.openxmlformats.org/officeDocument/2006/relationships/image"/><Relationship Id="rId7" Target="../media/image97.svg" Type="http://schemas.openxmlformats.org/officeDocument/2006/relationships/image"/><Relationship Id="rId8" Target="../media/image98.png" Type="http://schemas.openxmlformats.org/officeDocument/2006/relationships/image"/><Relationship Id="rId9" Target="../media/image99.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6.png" Type="http://schemas.openxmlformats.org/officeDocument/2006/relationships/image"/><Relationship Id="rId11" Target="../media/image107.svg" Type="http://schemas.openxmlformats.org/officeDocument/2006/relationships/image"/><Relationship Id="rId12" Target="../media/image7.jpeg" Type="http://schemas.openxmlformats.org/officeDocument/2006/relationships/image"/><Relationship Id="rId13" Target="../media/image108.png" Type="http://schemas.openxmlformats.org/officeDocument/2006/relationships/image"/><Relationship Id="rId14" Target="../media/image109.svg" Type="http://schemas.openxmlformats.org/officeDocument/2006/relationships/image"/><Relationship Id="rId15" Target="../media/image110.png" Type="http://schemas.openxmlformats.org/officeDocument/2006/relationships/image"/><Relationship Id="rId16" Target="../media/image111.svg" Type="http://schemas.openxmlformats.org/officeDocument/2006/relationships/image"/><Relationship Id="rId2" Target="../media/image100.png" Type="http://schemas.openxmlformats.org/officeDocument/2006/relationships/image"/><Relationship Id="rId3" Target="../media/image101.svg" Type="http://schemas.openxmlformats.org/officeDocument/2006/relationships/image"/><Relationship Id="rId4" Target="../media/image102.png" Type="http://schemas.openxmlformats.org/officeDocument/2006/relationships/image"/><Relationship Id="rId5" Target="../media/image103.svg" Type="http://schemas.openxmlformats.org/officeDocument/2006/relationships/image"/><Relationship Id="rId6" Target="../media/image73.png" Type="http://schemas.openxmlformats.org/officeDocument/2006/relationships/image"/><Relationship Id="rId7" Target="../media/image74.svg" Type="http://schemas.openxmlformats.org/officeDocument/2006/relationships/image"/><Relationship Id="rId8" Target="../media/image104.png" Type="http://schemas.openxmlformats.org/officeDocument/2006/relationships/image"/><Relationship Id="rId9" Target="../media/image105.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4.png" Type="http://schemas.openxmlformats.org/officeDocument/2006/relationships/image"/><Relationship Id="rId11" Target="../media/image115.svg" Type="http://schemas.openxmlformats.org/officeDocument/2006/relationships/image"/><Relationship Id="rId12" Target="../media/image116.png" Type="http://schemas.openxmlformats.org/officeDocument/2006/relationships/image"/><Relationship Id="rId13" Target="../media/image7.jpeg" Type="http://schemas.openxmlformats.org/officeDocument/2006/relationships/image"/><Relationship Id="rId2" Target="../media/image112.png" Type="http://schemas.openxmlformats.org/officeDocument/2006/relationships/image"/><Relationship Id="rId3" Target="../media/image113.svg" Type="http://schemas.openxmlformats.org/officeDocument/2006/relationships/image"/><Relationship Id="rId4" Target="../media/image83.png" Type="http://schemas.openxmlformats.org/officeDocument/2006/relationships/image"/><Relationship Id="rId5" Target="../media/image84.svg" Type="http://schemas.openxmlformats.org/officeDocument/2006/relationships/image"/><Relationship Id="rId6" Target="../media/image73.png" Type="http://schemas.openxmlformats.org/officeDocument/2006/relationships/image"/><Relationship Id="rId7" Target="../media/image74.svg" Type="http://schemas.openxmlformats.org/officeDocument/2006/relationships/image"/><Relationship Id="rId8" Target="../media/image104.png" Type="http://schemas.openxmlformats.org/officeDocument/2006/relationships/image"/><Relationship Id="rId9" Target="../media/image105.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3.svg" Type="http://schemas.openxmlformats.org/officeDocument/2006/relationships/image"/><Relationship Id="rId11" Target="../media/image106.png" Type="http://schemas.openxmlformats.org/officeDocument/2006/relationships/image"/><Relationship Id="rId12" Target="../media/image107.svg" Type="http://schemas.openxmlformats.org/officeDocument/2006/relationships/image"/><Relationship Id="rId13" Target="../media/image83.png" Type="http://schemas.openxmlformats.org/officeDocument/2006/relationships/image"/><Relationship Id="rId14" Target="../media/image84.svg" Type="http://schemas.openxmlformats.org/officeDocument/2006/relationships/image"/><Relationship Id="rId2" Target="../media/image65.png" Type="http://schemas.openxmlformats.org/officeDocument/2006/relationships/image"/><Relationship Id="rId3" Target="../media/image66.svg" Type="http://schemas.openxmlformats.org/officeDocument/2006/relationships/image"/><Relationship Id="rId4" Target="../media/image117.png" Type="http://schemas.openxmlformats.org/officeDocument/2006/relationships/image"/><Relationship Id="rId5" Target="../media/image118.svg" Type="http://schemas.openxmlformats.org/officeDocument/2006/relationships/image"/><Relationship Id="rId6" Target="../media/image119.png" Type="http://schemas.openxmlformats.org/officeDocument/2006/relationships/image"/><Relationship Id="rId7" Target="../media/image120.svg" Type="http://schemas.openxmlformats.org/officeDocument/2006/relationships/image"/><Relationship Id="rId8" Target="../media/image7.jpeg" Type="http://schemas.openxmlformats.org/officeDocument/2006/relationships/image"/><Relationship Id="rId9" Target="../media/image11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VAGmoiP38ZA.mp4" Type="http://schemas.openxmlformats.org/officeDocument/2006/relationships/video"/><Relationship Id="rId4" Target="../media/VAGmoiP38ZA.mp4" Type="http://schemas.microsoft.com/office/2007/relationships/media"/></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png" Type="http://schemas.openxmlformats.org/officeDocument/2006/relationships/image"/><Relationship Id="rId11" Target="../media/image27.svg" Type="http://schemas.openxmlformats.org/officeDocument/2006/relationships/image"/><Relationship Id="rId2" Target="../media/image19.png" Type="http://schemas.openxmlformats.org/officeDocument/2006/relationships/image"/><Relationship Id="rId3" Target="../media/image20.svg" Type="http://schemas.openxmlformats.org/officeDocument/2006/relationships/image"/><Relationship Id="rId4" Target="../media/image7.jpeg" Type="http://schemas.openxmlformats.org/officeDocument/2006/relationships/image"/><Relationship Id="rId5" Target="../media/image21.jpe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 Id="rId8" Target="../media/image24.png" Type="http://schemas.openxmlformats.org/officeDocument/2006/relationships/image"/><Relationship Id="rId9" Target="../media/image25.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png" Type="http://schemas.openxmlformats.org/officeDocument/2006/relationships/image"/><Relationship Id="rId11" Target="../media/image27.svg" Type="http://schemas.openxmlformats.org/officeDocument/2006/relationships/image"/><Relationship Id="rId2" Target="../media/image19.png" Type="http://schemas.openxmlformats.org/officeDocument/2006/relationships/image"/><Relationship Id="rId3" Target="../media/image20.svg" Type="http://schemas.openxmlformats.org/officeDocument/2006/relationships/image"/><Relationship Id="rId4" Target="../media/image7.jpeg" Type="http://schemas.openxmlformats.org/officeDocument/2006/relationships/image"/><Relationship Id="rId5" Target="../media/image28.jpe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 Id="rId8" Target="../media/image24.png" Type="http://schemas.openxmlformats.org/officeDocument/2006/relationships/image"/><Relationship Id="rId9" Target="../media/image25.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png" Type="http://schemas.openxmlformats.org/officeDocument/2006/relationships/image"/><Relationship Id="rId11" Target="../media/image27.svg" Type="http://schemas.openxmlformats.org/officeDocument/2006/relationships/image"/><Relationship Id="rId2" Target="../media/image19.png" Type="http://schemas.openxmlformats.org/officeDocument/2006/relationships/image"/><Relationship Id="rId3" Target="../media/image20.svg" Type="http://schemas.openxmlformats.org/officeDocument/2006/relationships/image"/><Relationship Id="rId4" Target="../media/image7.jpeg" Type="http://schemas.openxmlformats.org/officeDocument/2006/relationships/image"/><Relationship Id="rId5" Target="../media/image29.jpe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 Id="rId8" Target="../media/image24.png" Type="http://schemas.openxmlformats.org/officeDocument/2006/relationships/image"/><Relationship Id="rId9" Target="../media/image25.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png" Type="http://schemas.openxmlformats.org/officeDocument/2006/relationships/image"/><Relationship Id="rId11" Target="../media/image27.svg" Type="http://schemas.openxmlformats.org/officeDocument/2006/relationships/image"/><Relationship Id="rId2" Target="../media/image19.png" Type="http://schemas.openxmlformats.org/officeDocument/2006/relationships/image"/><Relationship Id="rId3" Target="../media/image20.svg" Type="http://schemas.openxmlformats.org/officeDocument/2006/relationships/image"/><Relationship Id="rId4" Target="../media/image7.jpeg" Type="http://schemas.openxmlformats.org/officeDocument/2006/relationships/image"/><Relationship Id="rId5" Target="../media/image30.jpe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 Id="rId8" Target="../media/image24.png" Type="http://schemas.openxmlformats.org/officeDocument/2006/relationships/image"/><Relationship Id="rId9" Target="../media/image25.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svg" Type="http://schemas.openxmlformats.org/officeDocument/2006/relationships/image"/><Relationship Id="rId11" Target="../media/image38.png" Type="http://schemas.openxmlformats.org/officeDocument/2006/relationships/image"/><Relationship Id="rId12" Target="../media/image39.svg" Type="http://schemas.openxmlformats.org/officeDocument/2006/relationships/image"/><Relationship Id="rId13" Target="../media/image40.png" Type="http://schemas.openxmlformats.org/officeDocument/2006/relationships/image"/><Relationship Id="rId14" Target="../media/image41.svg" Type="http://schemas.openxmlformats.org/officeDocument/2006/relationships/image"/><Relationship Id="rId15" Target="../media/image7.jpeg" Type="http://schemas.openxmlformats.org/officeDocument/2006/relationships/image"/><Relationship Id="rId2" Target="../media/image31.jpeg" Type="http://schemas.openxmlformats.org/officeDocument/2006/relationships/image"/><Relationship Id="rId3" Target="../media/image32.png" Type="http://schemas.openxmlformats.org/officeDocument/2006/relationships/image"/><Relationship Id="rId4" Target="../media/image33.svg" Type="http://schemas.openxmlformats.org/officeDocument/2006/relationships/image"/><Relationship Id="rId5" Target="../media/image34.png" Type="http://schemas.openxmlformats.org/officeDocument/2006/relationships/image"/><Relationship Id="rId6" Target="../media/image35.svg" Type="http://schemas.openxmlformats.org/officeDocument/2006/relationships/image"/><Relationship Id="rId7" Target="../media/image22.png" Type="http://schemas.openxmlformats.org/officeDocument/2006/relationships/image"/><Relationship Id="rId8" Target="../media/image23.svg" Type="http://schemas.openxmlformats.org/officeDocument/2006/relationships/image"/><Relationship Id="rId9" Target="../media/image36.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jpeg" Type="http://schemas.openxmlformats.org/officeDocument/2006/relationships/image"/><Relationship Id="rId3" Target="../media/VAGmolstyys.mp4" Type="http://schemas.openxmlformats.org/officeDocument/2006/relationships/video"/><Relationship Id="rId4" Target="../media/VAGmolstyys.mp4" Type="http://schemas.microsoft.com/office/2007/relationships/media"/></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BF7F1"/>
        </a:solidFill>
      </p:bgPr>
    </p:bg>
    <p:spTree>
      <p:nvGrpSpPr>
        <p:cNvPr id="1" name=""/>
        <p:cNvGrpSpPr/>
        <p:nvPr/>
      </p:nvGrpSpPr>
      <p:grpSpPr>
        <a:xfrm>
          <a:off x="0" y="0"/>
          <a:ext cx="0" cy="0"/>
          <a:chOff x="0" y="0"/>
          <a:chExt cx="0" cy="0"/>
        </a:xfrm>
      </p:grpSpPr>
      <p:sp>
        <p:nvSpPr>
          <p:cNvPr name="Freeform 2" id="2"/>
          <p:cNvSpPr/>
          <p:nvPr/>
        </p:nvSpPr>
        <p:spPr>
          <a:xfrm flipH="true" flipV="false" rot="-10800000">
            <a:off x="9223231" y="8895219"/>
            <a:ext cx="11552272" cy="1596314"/>
          </a:xfrm>
          <a:custGeom>
            <a:avLst/>
            <a:gdLst/>
            <a:ahLst/>
            <a:cxnLst/>
            <a:rect r="r" b="b" t="t" l="l"/>
            <a:pathLst>
              <a:path h="1596314" w="11552272">
                <a:moveTo>
                  <a:pt x="11552272" y="0"/>
                </a:moveTo>
                <a:lnTo>
                  <a:pt x="0" y="0"/>
                </a:lnTo>
                <a:lnTo>
                  <a:pt x="0" y="1596314"/>
                </a:lnTo>
                <a:lnTo>
                  <a:pt x="11552272" y="1596314"/>
                </a:lnTo>
                <a:lnTo>
                  <a:pt x="11552272"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860641">
            <a:off x="2455901" y="1219296"/>
            <a:ext cx="1737858" cy="1583030"/>
          </a:xfrm>
          <a:custGeom>
            <a:avLst/>
            <a:gdLst/>
            <a:ahLst/>
            <a:cxnLst/>
            <a:rect r="r" b="b" t="t" l="l"/>
            <a:pathLst>
              <a:path h="1583030" w="1737858">
                <a:moveTo>
                  <a:pt x="0" y="0"/>
                </a:moveTo>
                <a:lnTo>
                  <a:pt x="1737858" y="0"/>
                </a:lnTo>
                <a:lnTo>
                  <a:pt x="1737858" y="1583031"/>
                </a:lnTo>
                <a:lnTo>
                  <a:pt x="0" y="15830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7032649" y="6355965"/>
            <a:ext cx="6665936" cy="1963873"/>
          </a:xfrm>
          <a:prstGeom prst="rect">
            <a:avLst/>
          </a:prstGeom>
        </p:spPr>
        <p:txBody>
          <a:bodyPr anchor="t" rtlCol="false" tIns="0" lIns="0" bIns="0" rIns="0">
            <a:spAutoFit/>
          </a:bodyPr>
          <a:lstStyle/>
          <a:p>
            <a:pPr algn="l">
              <a:lnSpc>
                <a:spcPts val="14706"/>
              </a:lnSpc>
            </a:pPr>
            <a:r>
              <a:rPr lang="en-US" sz="14855" spc="163">
                <a:solidFill>
                  <a:srgbClr val="000000"/>
                </a:solidFill>
                <a:latin typeface="Pompiere"/>
                <a:ea typeface="Pompiere"/>
                <a:cs typeface="Pompiere"/>
                <a:sym typeface="Pompiere"/>
              </a:rPr>
              <a:t>TOGETHER</a:t>
            </a:r>
          </a:p>
        </p:txBody>
      </p:sp>
      <p:sp>
        <p:nvSpPr>
          <p:cNvPr name="Freeform 5" id="5"/>
          <p:cNvSpPr/>
          <p:nvPr/>
        </p:nvSpPr>
        <p:spPr>
          <a:xfrm flipH="false" flipV="false" rot="-1399026">
            <a:off x="15780081" y="5209876"/>
            <a:ext cx="1719464" cy="2465181"/>
          </a:xfrm>
          <a:custGeom>
            <a:avLst/>
            <a:gdLst/>
            <a:ahLst/>
            <a:cxnLst/>
            <a:rect r="r" b="b" t="t" l="l"/>
            <a:pathLst>
              <a:path h="2465181" w="1719464">
                <a:moveTo>
                  <a:pt x="0" y="0"/>
                </a:moveTo>
                <a:lnTo>
                  <a:pt x="1719463" y="0"/>
                </a:lnTo>
                <a:lnTo>
                  <a:pt x="1719463" y="2465181"/>
                </a:lnTo>
                <a:lnTo>
                  <a:pt x="0" y="246518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5479153" y="462376"/>
            <a:ext cx="2321319" cy="1600910"/>
          </a:xfrm>
          <a:custGeom>
            <a:avLst/>
            <a:gdLst/>
            <a:ahLst/>
            <a:cxnLst/>
            <a:rect r="r" b="b" t="t" l="l"/>
            <a:pathLst>
              <a:path h="1600910" w="2321319">
                <a:moveTo>
                  <a:pt x="0" y="0"/>
                </a:moveTo>
                <a:lnTo>
                  <a:pt x="2321319" y="0"/>
                </a:lnTo>
                <a:lnTo>
                  <a:pt x="2321319" y="1600909"/>
                </a:lnTo>
                <a:lnTo>
                  <a:pt x="0" y="1600909"/>
                </a:lnTo>
                <a:lnTo>
                  <a:pt x="0" y="0"/>
                </a:lnTo>
                <a:close/>
              </a:path>
            </a:pathLst>
          </a:custGeom>
          <a:blipFill>
            <a:blip r:embed="rId8"/>
            <a:stretch>
              <a:fillRect l="0" t="0" r="0" b="0"/>
            </a:stretch>
          </a:blipFill>
        </p:spPr>
      </p:sp>
      <p:sp>
        <p:nvSpPr>
          <p:cNvPr name="Freeform 7" id="7"/>
          <p:cNvSpPr/>
          <p:nvPr/>
        </p:nvSpPr>
        <p:spPr>
          <a:xfrm flipH="true" flipV="false" rot="0">
            <a:off x="0" y="5386275"/>
            <a:ext cx="5368821" cy="4865494"/>
          </a:xfrm>
          <a:custGeom>
            <a:avLst/>
            <a:gdLst/>
            <a:ahLst/>
            <a:cxnLst/>
            <a:rect r="r" b="b" t="t" l="l"/>
            <a:pathLst>
              <a:path h="4865494" w="5368821">
                <a:moveTo>
                  <a:pt x="5368821" y="0"/>
                </a:moveTo>
                <a:lnTo>
                  <a:pt x="0" y="0"/>
                </a:lnTo>
                <a:lnTo>
                  <a:pt x="0" y="4865494"/>
                </a:lnTo>
                <a:lnTo>
                  <a:pt x="5368821" y="4865494"/>
                </a:lnTo>
                <a:lnTo>
                  <a:pt x="5368821" y="0"/>
                </a:lnTo>
                <a:close/>
              </a:path>
            </a:pathLst>
          </a:custGeom>
          <a:blipFill>
            <a:blip r:embed="rId9"/>
            <a:stretch>
              <a:fillRect l="0" t="0" r="0" b="0"/>
            </a:stretch>
          </a:blipFill>
        </p:spPr>
      </p:sp>
      <p:sp>
        <p:nvSpPr>
          <p:cNvPr name="TextBox 8" id="8"/>
          <p:cNvSpPr txBox="true"/>
          <p:nvPr/>
        </p:nvSpPr>
        <p:spPr>
          <a:xfrm rot="0">
            <a:off x="3996097" y="2539754"/>
            <a:ext cx="5465581" cy="1738690"/>
          </a:xfrm>
          <a:prstGeom prst="rect">
            <a:avLst/>
          </a:prstGeom>
        </p:spPr>
        <p:txBody>
          <a:bodyPr anchor="t" rtlCol="false" tIns="0" lIns="0" bIns="0" rIns="0">
            <a:spAutoFit/>
          </a:bodyPr>
          <a:lstStyle/>
          <a:p>
            <a:pPr algn="just">
              <a:lnSpc>
                <a:spcPts val="13079"/>
              </a:lnSpc>
            </a:pPr>
            <a:r>
              <a:rPr lang="en-US" sz="13211" spc="290">
                <a:solidFill>
                  <a:srgbClr val="000000"/>
                </a:solidFill>
                <a:latin typeface="Pompiere"/>
                <a:ea typeface="Pompiere"/>
                <a:cs typeface="Pompiere"/>
                <a:sym typeface="Pompiere"/>
              </a:rPr>
              <a:t>SHARING</a:t>
            </a:r>
          </a:p>
        </p:txBody>
      </p:sp>
      <p:sp>
        <p:nvSpPr>
          <p:cNvPr name="TextBox 9" id="9"/>
          <p:cNvSpPr txBox="true"/>
          <p:nvPr/>
        </p:nvSpPr>
        <p:spPr>
          <a:xfrm rot="0">
            <a:off x="3996097" y="3974971"/>
            <a:ext cx="11889854" cy="2384562"/>
          </a:xfrm>
          <a:prstGeom prst="rect">
            <a:avLst/>
          </a:prstGeom>
        </p:spPr>
        <p:txBody>
          <a:bodyPr anchor="t" rtlCol="false" tIns="0" lIns="0" bIns="0" rIns="0">
            <a:spAutoFit/>
          </a:bodyPr>
          <a:lstStyle/>
          <a:p>
            <a:pPr algn="just">
              <a:lnSpc>
                <a:spcPts val="16618"/>
              </a:lnSpc>
            </a:pPr>
            <a:r>
              <a:rPr lang="en-US" b="true" sz="16786" spc="-822">
                <a:solidFill>
                  <a:srgbClr val="EA462A"/>
                </a:solidFill>
                <a:latin typeface="Poppins Bold"/>
                <a:ea typeface="Poppins Bold"/>
                <a:cs typeface="Poppins Bold"/>
                <a:sym typeface="Poppins Bold"/>
              </a:rPr>
              <a:t>GOD’S LOVE</a:t>
            </a:r>
          </a:p>
        </p:txBody>
      </p:sp>
      <p:sp>
        <p:nvSpPr>
          <p:cNvPr name="Freeform 10" id="10"/>
          <p:cNvSpPr/>
          <p:nvPr/>
        </p:nvSpPr>
        <p:spPr>
          <a:xfrm flipH="false" flipV="false" rot="0">
            <a:off x="9525128" y="2496244"/>
            <a:ext cx="3714508" cy="1179356"/>
          </a:xfrm>
          <a:custGeom>
            <a:avLst/>
            <a:gdLst/>
            <a:ahLst/>
            <a:cxnLst/>
            <a:rect r="r" b="b" t="t" l="l"/>
            <a:pathLst>
              <a:path h="1179356" w="3714508">
                <a:moveTo>
                  <a:pt x="0" y="0"/>
                </a:moveTo>
                <a:lnTo>
                  <a:pt x="3714508" y="0"/>
                </a:lnTo>
                <a:lnTo>
                  <a:pt x="3714508" y="1179357"/>
                </a:lnTo>
                <a:lnTo>
                  <a:pt x="0" y="117935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1" id="11"/>
          <p:cNvSpPr txBox="true"/>
          <p:nvPr/>
        </p:nvSpPr>
        <p:spPr>
          <a:xfrm rot="0">
            <a:off x="10020840" y="2765293"/>
            <a:ext cx="2723084" cy="746035"/>
          </a:xfrm>
          <a:prstGeom prst="rect">
            <a:avLst/>
          </a:prstGeom>
        </p:spPr>
        <p:txBody>
          <a:bodyPr anchor="t" rtlCol="false" tIns="0" lIns="0" bIns="0" rIns="0">
            <a:spAutoFit/>
          </a:bodyPr>
          <a:lstStyle/>
          <a:p>
            <a:pPr algn="l">
              <a:lnSpc>
                <a:spcPts val="5538"/>
              </a:lnSpc>
            </a:pPr>
            <a:r>
              <a:rPr lang="en-US" sz="5594" spc="61">
                <a:solidFill>
                  <a:srgbClr val="0764A7"/>
                </a:solidFill>
                <a:latin typeface="Pompiere"/>
                <a:ea typeface="Pompiere"/>
                <a:cs typeface="Pompiere"/>
                <a:sym typeface="Pompiere"/>
              </a:rPr>
              <a:t>MODULE 5</a:t>
            </a:r>
          </a:p>
        </p:txBody>
      </p:sp>
      <p:sp>
        <p:nvSpPr>
          <p:cNvPr name="Freeform 12" id="12"/>
          <p:cNvSpPr/>
          <p:nvPr/>
        </p:nvSpPr>
        <p:spPr>
          <a:xfrm flipH="false" flipV="true" rot="-10800000">
            <a:off x="-4519623" y="0"/>
            <a:ext cx="11552272" cy="1596314"/>
          </a:xfrm>
          <a:custGeom>
            <a:avLst/>
            <a:gdLst/>
            <a:ahLst/>
            <a:cxnLst/>
            <a:rect r="r" b="b" t="t" l="l"/>
            <a:pathLst>
              <a:path h="1596314" w="11552272">
                <a:moveTo>
                  <a:pt x="0" y="1596314"/>
                </a:moveTo>
                <a:lnTo>
                  <a:pt x="11552272" y="1596314"/>
                </a:lnTo>
                <a:lnTo>
                  <a:pt x="11552272" y="0"/>
                </a:lnTo>
                <a:lnTo>
                  <a:pt x="0" y="0"/>
                </a:lnTo>
                <a:lnTo>
                  <a:pt x="0" y="1596314"/>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1972581" y="-143918"/>
            <a:ext cx="13032502" cy="1800855"/>
          </a:xfrm>
          <a:custGeom>
            <a:avLst/>
            <a:gdLst/>
            <a:ahLst/>
            <a:cxnLst/>
            <a:rect r="r" b="b" t="t" l="l"/>
            <a:pathLst>
              <a:path h="1800855" w="13032502">
                <a:moveTo>
                  <a:pt x="13032501" y="0"/>
                </a:moveTo>
                <a:lnTo>
                  <a:pt x="0" y="0"/>
                </a:lnTo>
                <a:lnTo>
                  <a:pt x="0" y="1800855"/>
                </a:lnTo>
                <a:lnTo>
                  <a:pt x="13032501" y="1800855"/>
                </a:lnTo>
                <a:lnTo>
                  <a:pt x="13032501"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3069627" y="2877408"/>
            <a:ext cx="12148746" cy="4279503"/>
            <a:chOff x="0" y="0"/>
            <a:chExt cx="16549709" cy="5829781"/>
          </a:xfrm>
        </p:grpSpPr>
        <p:sp>
          <p:nvSpPr>
            <p:cNvPr name="Freeform 4" id="4"/>
            <p:cNvSpPr/>
            <p:nvPr/>
          </p:nvSpPr>
          <p:spPr>
            <a:xfrm flipH="false" flipV="false" rot="0">
              <a:off x="31750" y="31750"/>
              <a:ext cx="16486209" cy="5766281"/>
            </a:xfrm>
            <a:custGeom>
              <a:avLst/>
              <a:gdLst/>
              <a:ahLst/>
              <a:cxnLst/>
              <a:rect r="r" b="b" t="t" l="l"/>
              <a:pathLst>
                <a:path h="5766281" w="16486209">
                  <a:moveTo>
                    <a:pt x="16393499" y="5766281"/>
                  </a:moveTo>
                  <a:lnTo>
                    <a:pt x="92710" y="5766281"/>
                  </a:lnTo>
                  <a:cubicBezTo>
                    <a:pt x="41910" y="5766281"/>
                    <a:pt x="0" y="5724371"/>
                    <a:pt x="0" y="5673571"/>
                  </a:cubicBezTo>
                  <a:lnTo>
                    <a:pt x="0" y="92710"/>
                  </a:lnTo>
                  <a:cubicBezTo>
                    <a:pt x="0" y="41910"/>
                    <a:pt x="41910" y="0"/>
                    <a:pt x="92710" y="0"/>
                  </a:cubicBezTo>
                  <a:lnTo>
                    <a:pt x="16392229" y="0"/>
                  </a:lnTo>
                  <a:cubicBezTo>
                    <a:pt x="16443029" y="0"/>
                    <a:pt x="16484940" y="41910"/>
                    <a:pt x="16484940" y="92710"/>
                  </a:cubicBezTo>
                  <a:lnTo>
                    <a:pt x="16484940" y="5672301"/>
                  </a:lnTo>
                  <a:cubicBezTo>
                    <a:pt x="16486209" y="5724371"/>
                    <a:pt x="16444299" y="5766281"/>
                    <a:pt x="16393499" y="5766281"/>
                  </a:cubicBezTo>
                  <a:close/>
                </a:path>
              </a:pathLst>
            </a:custGeom>
            <a:solidFill>
              <a:srgbClr val="FBF7F1"/>
            </a:solidFill>
          </p:spPr>
        </p:sp>
        <p:sp>
          <p:nvSpPr>
            <p:cNvPr name="Freeform 5" id="5"/>
            <p:cNvSpPr/>
            <p:nvPr/>
          </p:nvSpPr>
          <p:spPr>
            <a:xfrm flipH="false" flipV="false" rot="0">
              <a:off x="0" y="0"/>
              <a:ext cx="16549709" cy="5829781"/>
            </a:xfrm>
            <a:custGeom>
              <a:avLst/>
              <a:gdLst/>
              <a:ahLst/>
              <a:cxnLst/>
              <a:rect r="r" b="b" t="t" l="l"/>
              <a:pathLst>
                <a:path h="5829781" w="16549709">
                  <a:moveTo>
                    <a:pt x="16425249" y="59690"/>
                  </a:moveTo>
                  <a:cubicBezTo>
                    <a:pt x="16460809" y="59690"/>
                    <a:pt x="16490018" y="88900"/>
                    <a:pt x="16490018" y="124460"/>
                  </a:cubicBezTo>
                  <a:lnTo>
                    <a:pt x="16490018" y="5705321"/>
                  </a:lnTo>
                  <a:cubicBezTo>
                    <a:pt x="16490018" y="5740881"/>
                    <a:pt x="16460809" y="5770091"/>
                    <a:pt x="16425249" y="5770091"/>
                  </a:cubicBezTo>
                  <a:lnTo>
                    <a:pt x="124460" y="5770091"/>
                  </a:lnTo>
                  <a:cubicBezTo>
                    <a:pt x="88900" y="5770091"/>
                    <a:pt x="59690" y="5740881"/>
                    <a:pt x="59690" y="5705321"/>
                  </a:cubicBezTo>
                  <a:lnTo>
                    <a:pt x="59690" y="124460"/>
                  </a:lnTo>
                  <a:cubicBezTo>
                    <a:pt x="59690" y="88900"/>
                    <a:pt x="88900" y="59690"/>
                    <a:pt x="124460" y="59690"/>
                  </a:cubicBezTo>
                  <a:lnTo>
                    <a:pt x="16425249" y="59690"/>
                  </a:lnTo>
                  <a:moveTo>
                    <a:pt x="16425249" y="0"/>
                  </a:moveTo>
                  <a:lnTo>
                    <a:pt x="124460" y="0"/>
                  </a:lnTo>
                  <a:cubicBezTo>
                    <a:pt x="55880" y="0"/>
                    <a:pt x="0" y="55880"/>
                    <a:pt x="0" y="124460"/>
                  </a:cubicBezTo>
                  <a:lnTo>
                    <a:pt x="0" y="5705321"/>
                  </a:lnTo>
                  <a:cubicBezTo>
                    <a:pt x="0" y="5773901"/>
                    <a:pt x="55880" y="5829781"/>
                    <a:pt x="124460" y="5829781"/>
                  </a:cubicBezTo>
                  <a:lnTo>
                    <a:pt x="16425249" y="5829781"/>
                  </a:lnTo>
                  <a:cubicBezTo>
                    <a:pt x="16493829" y="5829781"/>
                    <a:pt x="16549709" y="5773901"/>
                    <a:pt x="16549709" y="5705321"/>
                  </a:cubicBezTo>
                  <a:lnTo>
                    <a:pt x="16549709" y="124460"/>
                  </a:lnTo>
                  <a:cubicBezTo>
                    <a:pt x="16549709" y="55880"/>
                    <a:pt x="16493829" y="0"/>
                    <a:pt x="16425249" y="0"/>
                  </a:cubicBezTo>
                  <a:close/>
                </a:path>
              </a:pathLst>
            </a:custGeom>
            <a:solidFill>
              <a:srgbClr val="191919"/>
            </a:solidFill>
          </p:spPr>
        </p:sp>
      </p:grpSp>
      <p:sp>
        <p:nvSpPr>
          <p:cNvPr name="AutoShape 6" id="6"/>
          <p:cNvSpPr/>
          <p:nvPr/>
        </p:nvSpPr>
        <p:spPr>
          <a:xfrm flipH="true">
            <a:off x="3069627" y="4722254"/>
            <a:ext cx="12148746" cy="0"/>
          </a:xfrm>
          <a:prstGeom prst="line">
            <a:avLst/>
          </a:prstGeom>
          <a:ln cap="flat" w="38100">
            <a:solidFill>
              <a:srgbClr val="000000"/>
            </a:solidFill>
            <a:prstDash val="solid"/>
            <a:headEnd type="none" len="sm" w="sm"/>
            <a:tailEnd type="none" len="sm" w="sm"/>
          </a:ln>
        </p:spPr>
      </p:sp>
      <p:sp>
        <p:nvSpPr>
          <p:cNvPr name="Freeform 7" id="7"/>
          <p:cNvSpPr/>
          <p:nvPr/>
        </p:nvSpPr>
        <p:spPr>
          <a:xfrm flipH="false" flipV="false" rot="1508112">
            <a:off x="514679" y="3086100"/>
            <a:ext cx="2513769" cy="4114800"/>
          </a:xfrm>
          <a:custGeom>
            <a:avLst/>
            <a:gdLst/>
            <a:ahLst/>
            <a:cxnLst/>
            <a:rect r="r" b="b" t="t" l="l"/>
            <a:pathLst>
              <a:path h="4114800" w="2513769">
                <a:moveTo>
                  <a:pt x="0" y="0"/>
                </a:moveTo>
                <a:lnTo>
                  <a:pt x="2513769" y="0"/>
                </a:lnTo>
                <a:lnTo>
                  <a:pt x="251376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594655">
            <a:off x="11744562" y="183392"/>
            <a:ext cx="1258340" cy="1146234"/>
          </a:xfrm>
          <a:custGeom>
            <a:avLst/>
            <a:gdLst/>
            <a:ahLst/>
            <a:cxnLst/>
            <a:rect r="r" b="b" t="t" l="l"/>
            <a:pathLst>
              <a:path h="1146234" w="1258340">
                <a:moveTo>
                  <a:pt x="0" y="0"/>
                </a:moveTo>
                <a:lnTo>
                  <a:pt x="1258341" y="0"/>
                </a:lnTo>
                <a:lnTo>
                  <a:pt x="1258341" y="1146234"/>
                </a:lnTo>
                <a:lnTo>
                  <a:pt x="0" y="114623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253807">
            <a:off x="12705351" y="1633994"/>
            <a:ext cx="3739602" cy="6176520"/>
          </a:xfrm>
          <a:custGeom>
            <a:avLst/>
            <a:gdLst/>
            <a:ahLst/>
            <a:cxnLst/>
            <a:rect r="r" b="b" t="t" l="l"/>
            <a:pathLst>
              <a:path h="6176520" w="3739602">
                <a:moveTo>
                  <a:pt x="0" y="0"/>
                </a:moveTo>
                <a:lnTo>
                  <a:pt x="3739602" y="0"/>
                </a:lnTo>
                <a:lnTo>
                  <a:pt x="3739602" y="6176521"/>
                </a:lnTo>
                <a:lnTo>
                  <a:pt x="0" y="617652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16277934" y="6546775"/>
            <a:ext cx="2284774" cy="4079954"/>
          </a:xfrm>
          <a:custGeom>
            <a:avLst/>
            <a:gdLst/>
            <a:ahLst/>
            <a:cxnLst/>
            <a:rect r="r" b="b" t="t" l="l"/>
            <a:pathLst>
              <a:path h="4079954" w="2284774">
                <a:moveTo>
                  <a:pt x="0" y="0"/>
                </a:moveTo>
                <a:lnTo>
                  <a:pt x="2284774" y="0"/>
                </a:lnTo>
                <a:lnTo>
                  <a:pt x="2284774" y="4079954"/>
                </a:lnTo>
                <a:lnTo>
                  <a:pt x="0" y="407995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 id="11"/>
          <p:cNvSpPr/>
          <p:nvPr/>
        </p:nvSpPr>
        <p:spPr>
          <a:xfrm flipH="false" flipV="false" rot="0">
            <a:off x="-465664" y="7945859"/>
            <a:ext cx="2988727" cy="2624882"/>
          </a:xfrm>
          <a:custGeom>
            <a:avLst/>
            <a:gdLst/>
            <a:ahLst/>
            <a:cxnLst/>
            <a:rect r="r" b="b" t="t" l="l"/>
            <a:pathLst>
              <a:path h="2624882" w="2988727">
                <a:moveTo>
                  <a:pt x="0" y="0"/>
                </a:moveTo>
                <a:lnTo>
                  <a:pt x="2988728" y="0"/>
                </a:lnTo>
                <a:lnTo>
                  <a:pt x="2988728" y="2624882"/>
                </a:lnTo>
                <a:lnTo>
                  <a:pt x="0" y="262488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2" id="12"/>
          <p:cNvSpPr txBox="true"/>
          <p:nvPr/>
        </p:nvSpPr>
        <p:spPr>
          <a:xfrm rot="0">
            <a:off x="3783324" y="5065154"/>
            <a:ext cx="8303768" cy="1209675"/>
          </a:xfrm>
          <a:prstGeom prst="rect">
            <a:avLst/>
          </a:prstGeom>
        </p:spPr>
        <p:txBody>
          <a:bodyPr anchor="t" rtlCol="false" tIns="0" lIns="0" bIns="0" rIns="0">
            <a:spAutoFit/>
          </a:bodyPr>
          <a:lstStyle/>
          <a:p>
            <a:pPr algn="l">
              <a:lnSpc>
                <a:spcPts val="4799"/>
              </a:lnSpc>
              <a:spcBef>
                <a:spcPct val="0"/>
              </a:spcBef>
            </a:pPr>
            <a:r>
              <a:rPr lang="en-US" sz="3999">
                <a:solidFill>
                  <a:srgbClr val="000000"/>
                </a:solidFill>
                <a:latin typeface="Handy Casual"/>
                <a:ea typeface="Handy Casual"/>
                <a:cs typeface="Handy Casual"/>
                <a:sym typeface="Handy Casual"/>
              </a:rPr>
              <a:t>They invite God’s presence through singing and praising Him.</a:t>
            </a:r>
          </a:p>
        </p:txBody>
      </p:sp>
      <p:sp>
        <p:nvSpPr>
          <p:cNvPr name="TextBox 13" id="13"/>
          <p:cNvSpPr txBox="true"/>
          <p:nvPr/>
        </p:nvSpPr>
        <p:spPr>
          <a:xfrm rot="0">
            <a:off x="3783324" y="3018444"/>
            <a:ext cx="8781108" cy="1351386"/>
          </a:xfrm>
          <a:prstGeom prst="rect">
            <a:avLst/>
          </a:prstGeom>
        </p:spPr>
        <p:txBody>
          <a:bodyPr anchor="t" rtlCol="false" tIns="0" lIns="0" bIns="0" rIns="0">
            <a:spAutoFit/>
          </a:bodyPr>
          <a:lstStyle/>
          <a:p>
            <a:pPr algn="ctr">
              <a:lnSpc>
                <a:spcPts val="11076"/>
              </a:lnSpc>
              <a:spcBef>
                <a:spcPct val="0"/>
              </a:spcBef>
            </a:pPr>
            <a:r>
              <a:rPr lang="en-US" sz="7911">
                <a:solidFill>
                  <a:srgbClr val="000000"/>
                </a:solidFill>
                <a:latin typeface="Krabuler"/>
                <a:ea typeface="Krabuler"/>
                <a:cs typeface="Krabuler"/>
                <a:sym typeface="Krabuler"/>
              </a:rPr>
              <a:t>WORSHIPING TOGETHER</a:t>
            </a:r>
          </a:p>
        </p:txBody>
      </p:sp>
      <p:sp>
        <p:nvSpPr>
          <p:cNvPr name="Freeform 14" id="14"/>
          <p:cNvSpPr/>
          <p:nvPr/>
        </p:nvSpPr>
        <p:spPr>
          <a:xfrm flipH="false" flipV="false" rot="0">
            <a:off x="16871650" y="308918"/>
            <a:ext cx="1043684" cy="719782"/>
          </a:xfrm>
          <a:custGeom>
            <a:avLst/>
            <a:gdLst/>
            <a:ahLst/>
            <a:cxnLst/>
            <a:rect r="r" b="b" t="t" l="l"/>
            <a:pathLst>
              <a:path h="719782" w="1043684">
                <a:moveTo>
                  <a:pt x="0" y="0"/>
                </a:moveTo>
                <a:lnTo>
                  <a:pt x="1043684" y="0"/>
                </a:lnTo>
                <a:lnTo>
                  <a:pt x="1043684" y="719782"/>
                </a:lnTo>
                <a:lnTo>
                  <a:pt x="0" y="719782"/>
                </a:lnTo>
                <a:lnTo>
                  <a:pt x="0" y="0"/>
                </a:lnTo>
                <a:close/>
              </a:path>
            </a:pathLst>
          </a:custGeom>
          <a:blipFill>
            <a:blip r:embed="rId14"/>
            <a:stretch>
              <a:fillRect l="0" t="0" r="0" b="0"/>
            </a:stretch>
          </a:blipFill>
        </p:spPr>
      </p:sp>
      <p:sp>
        <p:nvSpPr>
          <p:cNvPr name="TextBox 15" id="15"/>
          <p:cNvSpPr txBox="true"/>
          <p:nvPr/>
        </p:nvSpPr>
        <p:spPr>
          <a:xfrm rot="263213">
            <a:off x="12657060" y="2158990"/>
            <a:ext cx="3882625" cy="4709090"/>
          </a:xfrm>
          <a:prstGeom prst="rect">
            <a:avLst/>
          </a:prstGeom>
        </p:spPr>
        <p:txBody>
          <a:bodyPr anchor="t" rtlCol="false" tIns="0" lIns="0" bIns="0" rIns="0">
            <a:spAutoFit/>
          </a:bodyPr>
          <a:lstStyle/>
          <a:p>
            <a:pPr algn="ctr">
              <a:lnSpc>
                <a:spcPts val="7475"/>
              </a:lnSpc>
            </a:pPr>
            <a:r>
              <a:rPr lang="en-US" sz="5933">
                <a:solidFill>
                  <a:srgbClr val="000000"/>
                </a:solidFill>
                <a:latin typeface="Krabuler"/>
                <a:ea typeface="Krabuler"/>
                <a:cs typeface="Krabuler"/>
                <a:sym typeface="Krabuler"/>
              </a:rPr>
              <a:t>HOW JUSTIN’S FAMILY SERVES TOGETHER</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406BB1"/>
        </a:solidFill>
      </p:bgPr>
    </p:bg>
    <p:spTree>
      <p:nvGrpSpPr>
        <p:cNvPr id="1" name=""/>
        <p:cNvGrpSpPr/>
        <p:nvPr/>
      </p:nvGrpSpPr>
      <p:grpSpPr>
        <a:xfrm>
          <a:off x="0" y="0"/>
          <a:ext cx="0" cy="0"/>
          <a:chOff x="0" y="0"/>
          <a:chExt cx="0" cy="0"/>
        </a:xfrm>
      </p:grpSpPr>
      <p:sp>
        <p:nvSpPr>
          <p:cNvPr name="Freeform 2" id="2"/>
          <p:cNvSpPr/>
          <p:nvPr/>
        </p:nvSpPr>
        <p:spPr>
          <a:xfrm flipH="true" flipV="false" rot="0">
            <a:off x="-1972581" y="-143918"/>
            <a:ext cx="13032502" cy="1800855"/>
          </a:xfrm>
          <a:custGeom>
            <a:avLst/>
            <a:gdLst/>
            <a:ahLst/>
            <a:cxnLst/>
            <a:rect r="r" b="b" t="t" l="l"/>
            <a:pathLst>
              <a:path h="1800855" w="13032502">
                <a:moveTo>
                  <a:pt x="13032501" y="0"/>
                </a:moveTo>
                <a:lnTo>
                  <a:pt x="0" y="0"/>
                </a:lnTo>
                <a:lnTo>
                  <a:pt x="0" y="1800855"/>
                </a:lnTo>
                <a:lnTo>
                  <a:pt x="13032501" y="1800855"/>
                </a:lnTo>
                <a:lnTo>
                  <a:pt x="13032501"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3069627" y="2877408"/>
            <a:ext cx="12148746" cy="4279503"/>
            <a:chOff x="0" y="0"/>
            <a:chExt cx="16549709" cy="5829781"/>
          </a:xfrm>
        </p:grpSpPr>
        <p:sp>
          <p:nvSpPr>
            <p:cNvPr name="Freeform 4" id="4"/>
            <p:cNvSpPr/>
            <p:nvPr/>
          </p:nvSpPr>
          <p:spPr>
            <a:xfrm flipH="false" flipV="false" rot="0">
              <a:off x="31750" y="31750"/>
              <a:ext cx="16486209" cy="5766281"/>
            </a:xfrm>
            <a:custGeom>
              <a:avLst/>
              <a:gdLst/>
              <a:ahLst/>
              <a:cxnLst/>
              <a:rect r="r" b="b" t="t" l="l"/>
              <a:pathLst>
                <a:path h="5766281" w="16486209">
                  <a:moveTo>
                    <a:pt x="16393499" y="5766281"/>
                  </a:moveTo>
                  <a:lnTo>
                    <a:pt x="92710" y="5766281"/>
                  </a:lnTo>
                  <a:cubicBezTo>
                    <a:pt x="41910" y="5766281"/>
                    <a:pt x="0" y="5724371"/>
                    <a:pt x="0" y="5673571"/>
                  </a:cubicBezTo>
                  <a:lnTo>
                    <a:pt x="0" y="92710"/>
                  </a:lnTo>
                  <a:cubicBezTo>
                    <a:pt x="0" y="41910"/>
                    <a:pt x="41910" y="0"/>
                    <a:pt x="92710" y="0"/>
                  </a:cubicBezTo>
                  <a:lnTo>
                    <a:pt x="16392229" y="0"/>
                  </a:lnTo>
                  <a:cubicBezTo>
                    <a:pt x="16443029" y="0"/>
                    <a:pt x="16484940" y="41910"/>
                    <a:pt x="16484940" y="92710"/>
                  </a:cubicBezTo>
                  <a:lnTo>
                    <a:pt x="16484940" y="5672301"/>
                  </a:lnTo>
                  <a:cubicBezTo>
                    <a:pt x="16486209" y="5724371"/>
                    <a:pt x="16444299" y="5766281"/>
                    <a:pt x="16393499" y="5766281"/>
                  </a:cubicBezTo>
                  <a:close/>
                </a:path>
              </a:pathLst>
            </a:custGeom>
            <a:solidFill>
              <a:srgbClr val="FBF7F1"/>
            </a:solidFill>
          </p:spPr>
        </p:sp>
        <p:sp>
          <p:nvSpPr>
            <p:cNvPr name="Freeform 5" id="5"/>
            <p:cNvSpPr/>
            <p:nvPr/>
          </p:nvSpPr>
          <p:spPr>
            <a:xfrm flipH="false" flipV="false" rot="0">
              <a:off x="0" y="0"/>
              <a:ext cx="16549709" cy="5829781"/>
            </a:xfrm>
            <a:custGeom>
              <a:avLst/>
              <a:gdLst/>
              <a:ahLst/>
              <a:cxnLst/>
              <a:rect r="r" b="b" t="t" l="l"/>
              <a:pathLst>
                <a:path h="5829781" w="16549709">
                  <a:moveTo>
                    <a:pt x="16425249" y="59690"/>
                  </a:moveTo>
                  <a:cubicBezTo>
                    <a:pt x="16460809" y="59690"/>
                    <a:pt x="16490018" y="88900"/>
                    <a:pt x="16490018" y="124460"/>
                  </a:cubicBezTo>
                  <a:lnTo>
                    <a:pt x="16490018" y="5705321"/>
                  </a:lnTo>
                  <a:cubicBezTo>
                    <a:pt x="16490018" y="5740881"/>
                    <a:pt x="16460809" y="5770091"/>
                    <a:pt x="16425249" y="5770091"/>
                  </a:cubicBezTo>
                  <a:lnTo>
                    <a:pt x="124460" y="5770091"/>
                  </a:lnTo>
                  <a:cubicBezTo>
                    <a:pt x="88900" y="5770091"/>
                    <a:pt x="59690" y="5740881"/>
                    <a:pt x="59690" y="5705321"/>
                  </a:cubicBezTo>
                  <a:lnTo>
                    <a:pt x="59690" y="124460"/>
                  </a:lnTo>
                  <a:cubicBezTo>
                    <a:pt x="59690" y="88900"/>
                    <a:pt x="88900" y="59690"/>
                    <a:pt x="124460" y="59690"/>
                  </a:cubicBezTo>
                  <a:lnTo>
                    <a:pt x="16425249" y="59690"/>
                  </a:lnTo>
                  <a:moveTo>
                    <a:pt x="16425249" y="0"/>
                  </a:moveTo>
                  <a:lnTo>
                    <a:pt x="124460" y="0"/>
                  </a:lnTo>
                  <a:cubicBezTo>
                    <a:pt x="55880" y="0"/>
                    <a:pt x="0" y="55880"/>
                    <a:pt x="0" y="124460"/>
                  </a:cubicBezTo>
                  <a:lnTo>
                    <a:pt x="0" y="5705321"/>
                  </a:lnTo>
                  <a:cubicBezTo>
                    <a:pt x="0" y="5773901"/>
                    <a:pt x="55880" y="5829781"/>
                    <a:pt x="124460" y="5829781"/>
                  </a:cubicBezTo>
                  <a:lnTo>
                    <a:pt x="16425249" y="5829781"/>
                  </a:lnTo>
                  <a:cubicBezTo>
                    <a:pt x="16493829" y="5829781"/>
                    <a:pt x="16549709" y="5773901"/>
                    <a:pt x="16549709" y="5705321"/>
                  </a:cubicBezTo>
                  <a:lnTo>
                    <a:pt x="16549709" y="124460"/>
                  </a:lnTo>
                  <a:cubicBezTo>
                    <a:pt x="16549709" y="55880"/>
                    <a:pt x="16493829" y="0"/>
                    <a:pt x="16425249" y="0"/>
                  </a:cubicBezTo>
                  <a:close/>
                </a:path>
              </a:pathLst>
            </a:custGeom>
            <a:solidFill>
              <a:srgbClr val="191919"/>
            </a:solidFill>
          </p:spPr>
        </p:sp>
      </p:grpSp>
      <p:sp>
        <p:nvSpPr>
          <p:cNvPr name="AutoShape 6" id="6"/>
          <p:cNvSpPr/>
          <p:nvPr/>
        </p:nvSpPr>
        <p:spPr>
          <a:xfrm flipH="true">
            <a:off x="3069627" y="4722254"/>
            <a:ext cx="12148746" cy="0"/>
          </a:xfrm>
          <a:prstGeom prst="line">
            <a:avLst/>
          </a:prstGeom>
          <a:ln cap="flat" w="38100">
            <a:solidFill>
              <a:srgbClr val="000000"/>
            </a:solidFill>
            <a:prstDash val="solid"/>
            <a:headEnd type="none" len="sm" w="sm"/>
            <a:tailEnd type="none" len="sm" w="sm"/>
          </a:ln>
        </p:spPr>
      </p:sp>
      <p:sp>
        <p:nvSpPr>
          <p:cNvPr name="Freeform 7" id="7"/>
          <p:cNvSpPr/>
          <p:nvPr/>
        </p:nvSpPr>
        <p:spPr>
          <a:xfrm flipH="false" flipV="false" rot="1508112">
            <a:off x="514679" y="3086100"/>
            <a:ext cx="2513769" cy="4114800"/>
          </a:xfrm>
          <a:custGeom>
            <a:avLst/>
            <a:gdLst/>
            <a:ahLst/>
            <a:cxnLst/>
            <a:rect r="r" b="b" t="t" l="l"/>
            <a:pathLst>
              <a:path h="4114800" w="2513769">
                <a:moveTo>
                  <a:pt x="0" y="0"/>
                </a:moveTo>
                <a:lnTo>
                  <a:pt x="2513769" y="0"/>
                </a:lnTo>
                <a:lnTo>
                  <a:pt x="251376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594655">
            <a:off x="11744562" y="183392"/>
            <a:ext cx="1258340" cy="1146234"/>
          </a:xfrm>
          <a:custGeom>
            <a:avLst/>
            <a:gdLst/>
            <a:ahLst/>
            <a:cxnLst/>
            <a:rect r="r" b="b" t="t" l="l"/>
            <a:pathLst>
              <a:path h="1146234" w="1258340">
                <a:moveTo>
                  <a:pt x="0" y="0"/>
                </a:moveTo>
                <a:lnTo>
                  <a:pt x="1258341" y="0"/>
                </a:lnTo>
                <a:lnTo>
                  <a:pt x="1258341" y="1146234"/>
                </a:lnTo>
                <a:lnTo>
                  <a:pt x="0" y="114623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253807">
            <a:off x="12604549" y="1521502"/>
            <a:ext cx="3875820" cy="6401505"/>
          </a:xfrm>
          <a:custGeom>
            <a:avLst/>
            <a:gdLst/>
            <a:ahLst/>
            <a:cxnLst/>
            <a:rect r="r" b="b" t="t" l="l"/>
            <a:pathLst>
              <a:path h="6401505" w="3875820">
                <a:moveTo>
                  <a:pt x="0" y="0"/>
                </a:moveTo>
                <a:lnTo>
                  <a:pt x="3875820" y="0"/>
                </a:lnTo>
                <a:lnTo>
                  <a:pt x="3875820" y="6401505"/>
                </a:lnTo>
                <a:lnTo>
                  <a:pt x="0" y="640150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16277934" y="6546775"/>
            <a:ext cx="2284774" cy="4079954"/>
          </a:xfrm>
          <a:custGeom>
            <a:avLst/>
            <a:gdLst/>
            <a:ahLst/>
            <a:cxnLst/>
            <a:rect r="r" b="b" t="t" l="l"/>
            <a:pathLst>
              <a:path h="4079954" w="2284774">
                <a:moveTo>
                  <a:pt x="0" y="0"/>
                </a:moveTo>
                <a:lnTo>
                  <a:pt x="2284774" y="0"/>
                </a:lnTo>
                <a:lnTo>
                  <a:pt x="2284774" y="4079954"/>
                </a:lnTo>
                <a:lnTo>
                  <a:pt x="0" y="407995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 id="11"/>
          <p:cNvSpPr/>
          <p:nvPr/>
        </p:nvSpPr>
        <p:spPr>
          <a:xfrm flipH="false" flipV="false" rot="0">
            <a:off x="16061836" y="-1463166"/>
            <a:ext cx="3823023" cy="4114800"/>
          </a:xfrm>
          <a:custGeom>
            <a:avLst/>
            <a:gdLst/>
            <a:ahLst/>
            <a:cxnLst/>
            <a:rect r="r" b="b" t="t" l="l"/>
            <a:pathLst>
              <a:path h="4114800" w="3823023">
                <a:moveTo>
                  <a:pt x="0" y="0"/>
                </a:moveTo>
                <a:lnTo>
                  <a:pt x="3823023" y="0"/>
                </a:lnTo>
                <a:lnTo>
                  <a:pt x="38230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2" id="12"/>
          <p:cNvSpPr/>
          <p:nvPr/>
        </p:nvSpPr>
        <p:spPr>
          <a:xfrm flipH="false" flipV="false" rot="0">
            <a:off x="-465664" y="7945859"/>
            <a:ext cx="2988727" cy="2624882"/>
          </a:xfrm>
          <a:custGeom>
            <a:avLst/>
            <a:gdLst/>
            <a:ahLst/>
            <a:cxnLst/>
            <a:rect r="r" b="b" t="t" l="l"/>
            <a:pathLst>
              <a:path h="2624882" w="2988727">
                <a:moveTo>
                  <a:pt x="0" y="0"/>
                </a:moveTo>
                <a:lnTo>
                  <a:pt x="2988728" y="0"/>
                </a:lnTo>
                <a:lnTo>
                  <a:pt x="2988728" y="2624882"/>
                </a:lnTo>
                <a:lnTo>
                  <a:pt x="0" y="2624882"/>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3" id="13"/>
          <p:cNvSpPr txBox="true"/>
          <p:nvPr/>
        </p:nvSpPr>
        <p:spPr>
          <a:xfrm rot="0">
            <a:off x="3783324" y="5065154"/>
            <a:ext cx="8303768" cy="1209675"/>
          </a:xfrm>
          <a:prstGeom prst="rect">
            <a:avLst/>
          </a:prstGeom>
        </p:spPr>
        <p:txBody>
          <a:bodyPr anchor="t" rtlCol="false" tIns="0" lIns="0" bIns="0" rIns="0">
            <a:spAutoFit/>
          </a:bodyPr>
          <a:lstStyle/>
          <a:p>
            <a:pPr algn="l">
              <a:lnSpc>
                <a:spcPts val="4799"/>
              </a:lnSpc>
              <a:spcBef>
                <a:spcPct val="0"/>
              </a:spcBef>
            </a:pPr>
            <a:r>
              <a:rPr lang="en-US" sz="3999">
                <a:solidFill>
                  <a:srgbClr val="000000"/>
                </a:solidFill>
                <a:latin typeface="Handy Casual"/>
                <a:ea typeface="Handy Casual"/>
                <a:cs typeface="Handy Casual"/>
                <a:sym typeface="Handy Casual"/>
              </a:rPr>
              <a:t>They read Bible stories about how Jesus loved everyone He met, learning to follow His example.</a:t>
            </a:r>
          </a:p>
        </p:txBody>
      </p:sp>
      <p:sp>
        <p:nvSpPr>
          <p:cNvPr name="TextBox 14" id="14"/>
          <p:cNvSpPr txBox="true"/>
          <p:nvPr/>
        </p:nvSpPr>
        <p:spPr>
          <a:xfrm rot="263213">
            <a:off x="12657060" y="2158990"/>
            <a:ext cx="3882625" cy="4709090"/>
          </a:xfrm>
          <a:prstGeom prst="rect">
            <a:avLst/>
          </a:prstGeom>
        </p:spPr>
        <p:txBody>
          <a:bodyPr anchor="t" rtlCol="false" tIns="0" lIns="0" bIns="0" rIns="0">
            <a:spAutoFit/>
          </a:bodyPr>
          <a:lstStyle/>
          <a:p>
            <a:pPr algn="ctr">
              <a:lnSpc>
                <a:spcPts val="7475"/>
              </a:lnSpc>
            </a:pPr>
            <a:r>
              <a:rPr lang="en-US" sz="5933">
                <a:solidFill>
                  <a:srgbClr val="000000"/>
                </a:solidFill>
                <a:latin typeface="Krabuler"/>
                <a:ea typeface="Krabuler"/>
                <a:cs typeface="Krabuler"/>
                <a:sym typeface="Krabuler"/>
              </a:rPr>
              <a:t>HOW JUSTIN’S FAMILY SERVES TOGETHER</a:t>
            </a:r>
          </a:p>
        </p:txBody>
      </p:sp>
      <p:sp>
        <p:nvSpPr>
          <p:cNvPr name="TextBox 15" id="15"/>
          <p:cNvSpPr txBox="true"/>
          <p:nvPr/>
        </p:nvSpPr>
        <p:spPr>
          <a:xfrm rot="0">
            <a:off x="3783324" y="3040232"/>
            <a:ext cx="8664893" cy="1492297"/>
          </a:xfrm>
          <a:prstGeom prst="rect">
            <a:avLst/>
          </a:prstGeom>
        </p:spPr>
        <p:txBody>
          <a:bodyPr anchor="t" rtlCol="false" tIns="0" lIns="0" bIns="0" rIns="0">
            <a:spAutoFit/>
          </a:bodyPr>
          <a:lstStyle/>
          <a:p>
            <a:pPr algn="ctr">
              <a:lnSpc>
                <a:spcPts val="12156"/>
              </a:lnSpc>
              <a:spcBef>
                <a:spcPct val="0"/>
              </a:spcBef>
            </a:pPr>
            <a:r>
              <a:rPr lang="en-US" sz="8683">
                <a:solidFill>
                  <a:srgbClr val="000000"/>
                </a:solidFill>
                <a:latin typeface="Krabuler"/>
                <a:ea typeface="Krabuler"/>
                <a:cs typeface="Krabuler"/>
                <a:sym typeface="Krabuler"/>
              </a:rPr>
              <a:t>PRAYING TOGETHER</a:t>
            </a:r>
          </a:p>
        </p:txBody>
      </p:sp>
      <p:sp>
        <p:nvSpPr>
          <p:cNvPr name="Freeform 16" id="16"/>
          <p:cNvSpPr/>
          <p:nvPr/>
        </p:nvSpPr>
        <p:spPr>
          <a:xfrm flipH="false" flipV="false" rot="0">
            <a:off x="17068879" y="464628"/>
            <a:ext cx="1043684" cy="719782"/>
          </a:xfrm>
          <a:custGeom>
            <a:avLst/>
            <a:gdLst/>
            <a:ahLst/>
            <a:cxnLst/>
            <a:rect r="r" b="b" t="t" l="l"/>
            <a:pathLst>
              <a:path h="719782" w="1043684">
                <a:moveTo>
                  <a:pt x="0" y="0"/>
                </a:moveTo>
                <a:lnTo>
                  <a:pt x="1043684" y="0"/>
                </a:lnTo>
                <a:lnTo>
                  <a:pt x="1043684" y="719782"/>
                </a:lnTo>
                <a:lnTo>
                  <a:pt x="0" y="719782"/>
                </a:lnTo>
                <a:lnTo>
                  <a:pt x="0" y="0"/>
                </a:lnTo>
                <a:close/>
              </a:path>
            </a:pathLst>
          </a:custGeom>
          <a:blipFill>
            <a:blip r:embed="rId16"/>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EA462A"/>
        </a:solidFill>
      </p:bgPr>
    </p:bg>
    <p:spTree>
      <p:nvGrpSpPr>
        <p:cNvPr id="1" name=""/>
        <p:cNvGrpSpPr/>
        <p:nvPr/>
      </p:nvGrpSpPr>
      <p:grpSpPr>
        <a:xfrm>
          <a:off x="0" y="0"/>
          <a:ext cx="0" cy="0"/>
          <a:chOff x="0" y="0"/>
          <a:chExt cx="0" cy="0"/>
        </a:xfrm>
      </p:grpSpPr>
      <p:sp>
        <p:nvSpPr>
          <p:cNvPr name="Freeform 2" id="2"/>
          <p:cNvSpPr/>
          <p:nvPr/>
        </p:nvSpPr>
        <p:spPr>
          <a:xfrm flipH="true" flipV="false" rot="0">
            <a:off x="-1972581" y="-143918"/>
            <a:ext cx="13032502" cy="1800855"/>
          </a:xfrm>
          <a:custGeom>
            <a:avLst/>
            <a:gdLst/>
            <a:ahLst/>
            <a:cxnLst/>
            <a:rect r="r" b="b" t="t" l="l"/>
            <a:pathLst>
              <a:path h="1800855" w="13032502">
                <a:moveTo>
                  <a:pt x="13032501" y="0"/>
                </a:moveTo>
                <a:lnTo>
                  <a:pt x="0" y="0"/>
                </a:lnTo>
                <a:lnTo>
                  <a:pt x="0" y="1800855"/>
                </a:lnTo>
                <a:lnTo>
                  <a:pt x="13032501" y="1800855"/>
                </a:lnTo>
                <a:lnTo>
                  <a:pt x="13032501"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3069627" y="2877408"/>
            <a:ext cx="12148746" cy="5371294"/>
            <a:chOff x="0" y="0"/>
            <a:chExt cx="16549709" cy="7317081"/>
          </a:xfrm>
        </p:grpSpPr>
        <p:sp>
          <p:nvSpPr>
            <p:cNvPr name="Freeform 4" id="4"/>
            <p:cNvSpPr/>
            <p:nvPr/>
          </p:nvSpPr>
          <p:spPr>
            <a:xfrm flipH="false" flipV="false" rot="0">
              <a:off x="31750" y="31750"/>
              <a:ext cx="16486209" cy="7253581"/>
            </a:xfrm>
            <a:custGeom>
              <a:avLst/>
              <a:gdLst/>
              <a:ahLst/>
              <a:cxnLst/>
              <a:rect r="r" b="b" t="t" l="l"/>
              <a:pathLst>
                <a:path h="7253581" w="16486209">
                  <a:moveTo>
                    <a:pt x="16393499" y="7253581"/>
                  </a:moveTo>
                  <a:lnTo>
                    <a:pt x="92710" y="7253581"/>
                  </a:lnTo>
                  <a:cubicBezTo>
                    <a:pt x="41910" y="7253581"/>
                    <a:pt x="0" y="7211671"/>
                    <a:pt x="0" y="7160871"/>
                  </a:cubicBezTo>
                  <a:lnTo>
                    <a:pt x="0" y="92710"/>
                  </a:lnTo>
                  <a:cubicBezTo>
                    <a:pt x="0" y="41910"/>
                    <a:pt x="41910" y="0"/>
                    <a:pt x="92710" y="0"/>
                  </a:cubicBezTo>
                  <a:lnTo>
                    <a:pt x="16392229" y="0"/>
                  </a:lnTo>
                  <a:cubicBezTo>
                    <a:pt x="16443029" y="0"/>
                    <a:pt x="16484940" y="41910"/>
                    <a:pt x="16484940" y="92710"/>
                  </a:cubicBezTo>
                  <a:lnTo>
                    <a:pt x="16484940" y="7159601"/>
                  </a:lnTo>
                  <a:cubicBezTo>
                    <a:pt x="16486209" y="7211671"/>
                    <a:pt x="16444299" y="7253581"/>
                    <a:pt x="16393499" y="7253581"/>
                  </a:cubicBezTo>
                  <a:close/>
                </a:path>
              </a:pathLst>
            </a:custGeom>
            <a:solidFill>
              <a:srgbClr val="FBF7F1"/>
            </a:solidFill>
          </p:spPr>
        </p:sp>
        <p:sp>
          <p:nvSpPr>
            <p:cNvPr name="Freeform 5" id="5"/>
            <p:cNvSpPr/>
            <p:nvPr/>
          </p:nvSpPr>
          <p:spPr>
            <a:xfrm flipH="false" flipV="false" rot="0">
              <a:off x="0" y="0"/>
              <a:ext cx="16549709" cy="7317081"/>
            </a:xfrm>
            <a:custGeom>
              <a:avLst/>
              <a:gdLst/>
              <a:ahLst/>
              <a:cxnLst/>
              <a:rect r="r" b="b" t="t" l="l"/>
              <a:pathLst>
                <a:path h="7317081" w="16549709">
                  <a:moveTo>
                    <a:pt x="16425249" y="59690"/>
                  </a:moveTo>
                  <a:cubicBezTo>
                    <a:pt x="16460809" y="59690"/>
                    <a:pt x="16490018" y="88900"/>
                    <a:pt x="16490018" y="124460"/>
                  </a:cubicBezTo>
                  <a:lnTo>
                    <a:pt x="16490018" y="7192621"/>
                  </a:lnTo>
                  <a:cubicBezTo>
                    <a:pt x="16490018" y="7228181"/>
                    <a:pt x="16460809" y="7257391"/>
                    <a:pt x="16425249" y="7257391"/>
                  </a:cubicBezTo>
                  <a:lnTo>
                    <a:pt x="124460" y="7257391"/>
                  </a:lnTo>
                  <a:cubicBezTo>
                    <a:pt x="88900" y="7257391"/>
                    <a:pt x="59690" y="7228181"/>
                    <a:pt x="59690" y="7192621"/>
                  </a:cubicBezTo>
                  <a:lnTo>
                    <a:pt x="59690" y="124460"/>
                  </a:lnTo>
                  <a:cubicBezTo>
                    <a:pt x="59690" y="88900"/>
                    <a:pt x="88900" y="59690"/>
                    <a:pt x="124460" y="59690"/>
                  </a:cubicBezTo>
                  <a:lnTo>
                    <a:pt x="16425249" y="59690"/>
                  </a:lnTo>
                  <a:moveTo>
                    <a:pt x="16425249" y="0"/>
                  </a:moveTo>
                  <a:lnTo>
                    <a:pt x="124460" y="0"/>
                  </a:lnTo>
                  <a:cubicBezTo>
                    <a:pt x="55880" y="0"/>
                    <a:pt x="0" y="55880"/>
                    <a:pt x="0" y="124460"/>
                  </a:cubicBezTo>
                  <a:lnTo>
                    <a:pt x="0" y="7192621"/>
                  </a:lnTo>
                  <a:cubicBezTo>
                    <a:pt x="0" y="7261201"/>
                    <a:pt x="55880" y="7317081"/>
                    <a:pt x="124460" y="7317081"/>
                  </a:cubicBezTo>
                  <a:lnTo>
                    <a:pt x="16425249" y="7317081"/>
                  </a:lnTo>
                  <a:cubicBezTo>
                    <a:pt x="16493829" y="7317081"/>
                    <a:pt x="16549709" y="7261201"/>
                    <a:pt x="16549709" y="7192621"/>
                  </a:cubicBezTo>
                  <a:lnTo>
                    <a:pt x="16549709" y="124460"/>
                  </a:lnTo>
                  <a:cubicBezTo>
                    <a:pt x="16549709" y="55880"/>
                    <a:pt x="16493829" y="0"/>
                    <a:pt x="16425249" y="0"/>
                  </a:cubicBezTo>
                  <a:close/>
                </a:path>
              </a:pathLst>
            </a:custGeom>
            <a:solidFill>
              <a:srgbClr val="191919"/>
            </a:solidFill>
          </p:spPr>
        </p:sp>
      </p:grpSp>
      <p:sp>
        <p:nvSpPr>
          <p:cNvPr name="AutoShape 6" id="6"/>
          <p:cNvSpPr/>
          <p:nvPr/>
        </p:nvSpPr>
        <p:spPr>
          <a:xfrm flipH="true">
            <a:off x="3069627" y="4722254"/>
            <a:ext cx="12148746" cy="0"/>
          </a:xfrm>
          <a:prstGeom prst="line">
            <a:avLst/>
          </a:prstGeom>
          <a:ln cap="flat" w="38100">
            <a:solidFill>
              <a:srgbClr val="000000"/>
            </a:solidFill>
            <a:prstDash val="solid"/>
            <a:headEnd type="none" len="sm" w="sm"/>
            <a:tailEnd type="none" len="sm" w="sm"/>
          </a:ln>
        </p:spPr>
      </p:sp>
      <p:sp>
        <p:nvSpPr>
          <p:cNvPr name="Freeform 7" id="7"/>
          <p:cNvSpPr/>
          <p:nvPr/>
        </p:nvSpPr>
        <p:spPr>
          <a:xfrm flipH="false" flipV="false" rot="1508112">
            <a:off x="514679" y="3086100"/>
            <a:ext cx="2513769" cy="4114800"/>
          </a:xfrm>
          <a:custGeom>
            <a:avLst/>
            <a:gdLst/>
            <a:ahLst/>
            <a:cxnLst/>
            <a:rect r="r" b="b" t="t" l="l"/>
            <a:pathLst>
              <a:path h="4114800" w="2513769">
                <a:moveTo>
                  <a:pt x="0" y="0"/>
                </a:moveTo>
                <a:lnTo>
                  <a:pt x="2513769" y="0"/>
                </a:lnTo>
                <a:lnTo>
                  <a:pt x="251376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594655">
            <a:off x="11853476" y="561762"/>
            <a:ext cx="1258340" cy="1146234"/>
          </a:xfrm>
          <a:custGeom>
            <a:avLst/>
            <a:gdLst/>
            <a:ahLst/>
            <a:cxnLst/>
            <a:rect r="r" b="b" t="t" l="l"/>
            <a:pathLst>
              <a:path h="1146234" w="1258340">
                <a:moveTo>
                  <a:pt x="0" y="0"/>
                </a:moveTo>
                <a:lnTo>
                  <a:pt x="1258341" y="0"/>
                </a:lnTo>
                <a:lnTo>
                  <a:pt x="1258341" y="1146234"/>
                </a:lnTo>
                <a:lnTo>
                  <a:pt x="0" y="114623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253807">
            <a:off x="12707667" y="1693204"/>
            <a:ext cx="3778498" cy="6240762"/>
          </a:xfrm>
          <a:custGeom>
            <a:avLst/>
            <a:gdLst/>
            <a:ahLst/>
            <a:cxnLst/>
            <a:rect r="r" b="b" t="t" l="l"/>
            <a:pathLst>
              <a:path h="6240762" w="3778498">
                <a:moveTo>
                  <a:pt x="0" y="0"/>
                </a:moveTo>
                <a:lnTo>
                  <a:pt x="3778498" y="0"/>
                </a:lnTo>
                <a:lnTo>
                  <a:pt x="3778498" y="6240762"/>
                </a:lnTo>
                <a:lnTo>
                  <a:pt x="0" y="624076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16277934" y="6546775"/>
            <a:ext cx="2284774" cy="4079954"/>
          </a:xfrm>
          <a:custGeom>
            <a:avLst/>
            <a:gdLst/>
            <a:ahLst/>
            <a:cxnLst/>
            <a:rect r="r" b="b" t="t" l="l"/>
            <a:pathLst>
              <a:path h="4079954" w="2284774">
                <a:moveTo>
                  <a:pt x="0" y="0"/>
                </a:moveTo>
                <a:lnTo>
                  <a:pt x="2284774" y="0"/>
                </a:lnTo>
                <a:lnTo>
                  <a:pt x="2284774" y="4079954"/>
                </a:lnTo>
                <a:lnTo>
                  <a:pt x="0" y="407995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 id="11"/>
          <p:cNvSpPr/>
          <p:nvPr/>
        </p:nvSpPr>
        <p:spPr>
          <a:xfrm flipH="false" flipV="false" rot="0">
            <a:off x="-465664" y="7945859"/>
            <a:ext cx="2988727" cy="2624882"/>
          </a:xfrm>
          <a:custGeom>
            <a:avLst/>
            <a:gdLst/>
            <a:ahLst/>
            <a:cxnLst/>
            <a:rect r="r" b="b" t="t" l="l"/>
            <a:pathLst>
              <a:path h="2624882" w="2988727">
                <a:moveTo>
                  <a:pt x="0" y="0"/>
                </a:moveTo>
                <a:lnTo>
                  <a:pt x="2988728" y="0"/>
                </a:lnTo>
                <a:lnTo>
                  <a:pt x="2988728" y="2624882"/>
                </a:lnTo>
                <a:lnTo>
                  <a:pt x="0" y="262488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2" id="12"/>
          <p:cNvSpPr txBox="true"/>
          <p:nvPr/>
        </p:nvSpPr>
        <p:spPr>
          <a:xfrm rot="0">
            <a:off x="3783324" y="4975576"/>
            <a:ext cx="8303768" cy="3132872"/>
          </a:xfrm>
          <a:prstGeom prst="rect">
            <a:avLst/>
          </a:prstGeom>
        </p:spPr>
        <p:txBody>
          <a:bodyPr anchor="t" rtlCol="false" tIns="0" lIns="0" bIns="0" rIns="0">
            <a:spAutoFit/>
          </a:bodyPr>
          <a:lstStyle/>
          <a:p>
            <a:pPr algn="l">
              <a:lnSpc>
                <a:spcPts val="4173"/>
              </a:lnSpc>
            </a:pPr>
            <a:r>
              <a:rPr lang="en-US" sz="3477">
                <a:solidFill>
                  <a:srgbClr val="000000"/>
                </a:solidFill>
                <a:latin typeface="Handy Casual"/>
                <a:ea typeface="Handy Casual"/>
                <a:cs typeface="Handy Casual"/>
                <a:sym typeface="Handy Casual"/>
              </a:rPr>
              <a:t>When Justin feels stuck or shy, his family cheers him on, reminding him of his </a:t>
            </a:r>
            <a:r>
              <a:rPr lang="en-US" sz="3477">
                <a:solidFill>
                  <a:srgbClr val="000000"/>
                </a:solidFill>
                <a:latin typeface="Handy Casual"/>
                <a:ea typeface="Handy Casual"/>
                <a:cs typeface="Handy Casual"/>
                <a:sym typeface="Handy Casual"/>
              </a:rPr>
              <a:t>unique gift to bring hope.</a:t>
            </a:r>
          </a:p>
          <a:p>
            <a:pPr algn="l">
              <a:lnSpc>
                <a:spcPts val="4173"/>
              </a:lnSpc>
            </a:pPr>
          </a:p>
          <a:p>
            <a:pPr algn="l">
              <a:lnSpc>
                <a:spcPts val="4173"/>
              </a:lnSpc>
              <a:spcBef>
                <a:spcPct val="0"/>
              </a:spcBef>
            </a:pPr>
            <a:r>
              <a:rPr lang="en-US" sz="3477">
                <a:solidFill>
                  <a:srgbClr val="000000"/>
                </a:solidFill>
                <a:latin typeface="Handy Casual"/>
                <a:ea typeface="Handy Casual"/>
                <a:cs typeface="Handy Casual"/>
                <a:sym typeface="Handy Casual"/>
              </a:rPr>
              <a:t>By supporting each other, Justin’s family listens for God’s voice—together. They’re a living example of a family on a mission!</a:t>
            </a:r>
          </a:p>
        </p:txBody>
      </p:sp>
      <p:sp>
        <p:nvSpPr>
          <p:cNvPr name="TextBox 13" id="13"/>
          <p:cNvSpPr txBox="true"/>
          <p:nvPr/>
        </p:nvSpPr>
        <p:spPr>
          <a:xfrm rot="0">
            <a:off x="3783324" y="3018444"/>
            <a:ext cx="8781108" cy="1351386"/>
          </a:xfrm>
          <a:prstGeom prst="rect">
            <a:avLst/>
          </a:prstGeom>
        </p:spPr>
        <p:txBody>
          <a:bodyPr anchor="t" rtlCol="false" tIns="0" lIns="0" bIns="0" rIns="0">
            <a:spAutoFit/>
          </a:bodyPr>
          <a:lstStyle/>
          <a:p>
            <a:pPr algn="ctr">
              <a:lnSpc>
                <a:spcPts val="11076"/>
              </a:lnSpc>
              <a:spcBef>
                <a:spcPct val="0"/>
              </a:spcBef>
            </a:pPr>
            <a:r>
              <a:rPr lang="en-US" sz="7911">
                <a:solidFill>
                  <a:srgbClr val="000000"/>
                </a:solidFill>
                <a:latin typeface="Krabuler"/>
                <a:ea typeface="Krabuler"/>
                <a:cs typeface="Krabuler"/>
                <a:sym typeface="Krabuler"/>
              </a:rPr>
              <a:t>ENCOURAGING JUSTIN</a:t>
            </a:r>
          </a:p>
        </p:txBody>
      </p:sp>
      <p:sp>
        <p:nvSpPr>
          <p:cNvPr name="Freeform 14" id="14"/>
          <p:cNvSpPr/>
          <p:nvPr/>
        </p:nvSpPr>
        <p:spPr>
          <a:xfrm flipH="false" flipV="false" rot="0">
            <a:off x="16871650" y="308918"/>
            <a:ext cx="1043684" cy="719782"/>
          </a:xfrm>
          <a:custGeom>
            <a:avLst/>
            <a:gdLst/>
            <a:ahLst/>
            <a:cxnLst/>
            <a:rect r="r" b="b" t="t" l="l"/>
            <a:pathLst>
              <a:path h="719782" w="1043684">
                <a:moveTo>
                  <a:pt x="0" y="0"/>
                </a:moveTo>
                <a:lnTo>
                  <a:pt x="1043684" y="0"/>
                </a:lnTo>
                <a:lnTo>
                  <a:pt x="1043684" y="719782"/>
                </a:lnTo>
                <a:lnTo>
                  <a:pt x="0" y="719782"/>
                </a:lnTo>
                <a:lnTo>
                  <a:pt x="0" y="0"/>
                </a:lnTo>
                <a:close/>
              </a:path>
            </a:pathLst>
          </a:custGeom>
          <a:blipFill>
            <a:blip r:embed="rId14"/>
            <a:stretch>
              <a:fillRect l="0" t="0" r="0" b="0"/>
            </a:stretch>
          </a:blipFill>
        </p:spPr>
      </p:sp>
      <p:sp>
        <p:nvSpPr>
          <p:cNvPr name="TextBox 15" id="15"/>
          <p:cNvSpPr txBox="true"/>
          <p:nvPr/>
        </p:nvSpPr>
        <p:spPr>
          <a:xfrm rot="263213">
            <a:off x="12657060" y="2158990"/>
            <a:ext cx="3882625" cy="4709090"/>
          </a:xfrm>
          <a:prstGeom prst="rect">
            <a:avLst/>
          </a:prstGeom>
        </p:spPr>
        <p:txBody>
          <a:bodyPr anchor="t" rtlCol="false" tIns="0" lIns="0" bIns="0" rIns="0">
            <a:spAutoFit/>
          </a:bodyPr>
          <a:lstStyle/>
          <a:p>
            <a:pPr algn="ctr">
              <a:lnSpc>
                <a:spcPts val="7475"/>
              </a:lnSpc>
            </a:pPr>
            <a:r>
              <a:rPr lang="en-US" sz="5933">
                <a:solidFill>
                  <a:srgbClr val="000000"/>
                </a:solidFill>
                <a:latin typeface="Krabuler"/>
                <a:ea typeface="Krabuler"/>
                <a:cs typeface="Krabuler"/>
                <a:sym typeface="Krabuler"/>
              </a:rPr>
              <a:t>HOW JUSTIN’S FAMILY SERVES TOGETHER</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406BB1"/>
        </a:solidFill>
      </p:bgPr>
    </p:bg>
    <p:spTree>
      <p:nvGrpSpPr>
        <p:cNvPr id="1" name=""/>
        <p:cNvGrpSpPr/>
        <p:nvPr/>
      </p:nvGrpSpPr>
      <p:grpSpPr>
        <a:xfrm>
          <a:off x="0" y="0"/>
          <a:ext cx="0" cy="0"/>
          <a:chOff x="0" y="0"/>
          <a:chExt cx="0" cy="0"/>
        </a:xfrm>
      </p:grpSpPr>
      <p:grpSp>
        <p:nvGrpSpPr>
          <p:cNvPr name="Group 2" id="2"/>
          <p:cNvGrpSpPr/>
          <p:nvPr/>
        </p:nvGrpSpPr>
        <p:grpSpPr>
          <a:xfrm rot="0">
            <a:off x="2149222" y="2172106"/>
            <a:ext cx="14342544" cy="6576741"/>
            <a:chOff x="0" y="0"/>
            <a:chExt cx="19538225" cy="8959209"/>
          </a:xfrm>
        </p:grpSpPr>
        <p:sp>
          <p:nvSpPr>
            <p:cNvPr name="Freeform 3" id="3"/>
            <p:cNvSpPr/>
            <p:nvPr/>
          </p:nvSpPr>
          <p:spPr>
            <a:xfrm flipH="false" flipV="false" rot="0">
              <a:off x="31750" y="31750"/>
              <a:ext cx="19474724" cy="8895709"/>
            </a:xfrm>
            <a:custGeom>
              <a:avLst/>
              <a:gdLst/>
              <a:ahLst/>
              <a:cxnLst/>
              <a:rect r="r" b="b" t="t" l="l"/>
              <a:pathLst>
                <a:path h="8895709" w="19474724">
                  <a:moveTo>
                    <a:pt x="19382014" y="8895709"/>
                  </a:moveTo>
                  <a:lnTo>
                    <a:pt x="92710" y="8895709"/>
                  </a:lnTo>
                  <a:cubicBezTo>
                    <a:pt x="41910" y="8895709"/>
                    <a:pt x="0" y="8853799"/>
                    <a:pt x="0" y="8802999"/>
                  </a:cubicBezTo>
                  <a:lnTo>
                    <a:pt x="0" y="92710"/>
                  </a:lnTo>
                  <a:cubicBezTo>
                    <a:pt x="0" y="41910"/>
                    <a:pt x="41910" y="0"/>
                    <a:pt x="92710" y="0"/>
                  </a:cubicBezTo>
                  <a:lnTo>
                    <a:pt x="19380744" y="0"/>
                  </a:lnTo>
                  <a:cubicBezTo>
                    <a:pt x="19431544" y="0"/>
                    <a:pt x="19473455" y="41910"/>
                    <a:pt x="19473455" y="92710"/>
                  </a:cubicBezTo>
                  <a:lnTo>
                    <a:pt x="19473455" y="8801729"/>
                  </a:lnTo>
                  <a:cubicBezTo>
                    <a:pt x="19474724" y="8853799"/>
                    <a:pt x="19432814" y="8895709"/>
                    <a:pt x="19382014" y="8895709"/>
                  </a:cubicBezTo>
                  <a:close/>
                </a:path>
              </a:pathLst>
            </a:custGeom>
            <a:solidFill>
              <a:srgbClr val="FFFEF7"/>
            </a:solidFill>
          </p:spPr>
        </p:sp>
        <p:sp>
          <p:nvSpPr>
            <p:cNvPr name="Freeform 4" id="4"/>
            <p:cNvSpPr/>
            <p:nvPr/>
          </p:nvSpPr>
          <p:spPr>
            <a:xfrm flipH="false" flipV="false" rot="0">
              <a:off x="0" y="0"/>
              <a:ext cx="19538224" cy="8959209"/>
            </a:xfrm>
            <a:custGeom>
              <a:avLst/>
              <a:gdLst/>
              <a:ahLst/>
              <a:cxnLst/>
              <a:rect r="r" b="b" t="t" l="l"/>
              <a:pathLst>
                <a:path h="8959209" w="19538224">
                  <a:moveTo>
                    <a:pt x="19413764" y="59690"/>
                  </a:moveTo>
                  <a:cubicBezTo>
                    <a:pt x="19449324" y="59690"/>
                    <a:pt x="19478535" y="88900"/>
                    <a:pt x="19478535" y="124460"/>
                  </a:cubicBezTo>
                  <a:lnTo>
                    <a:pt x="19478535" y="8834749"/>
                  </a:lnTo>
                  <a:cubicBezTo>
                    <a:pt x="19478535" y="8870309"/>
                    <a:pt x="19449324" y="8899519"/>
                    <a:pt x="19413764" y="8899519"/>
                  </a:cubicBezTo>
                  <a:lnTo>
                    <a:pt x="124460" y="8899519"/>
                  </a:lnTo>
                  <a:cubicBezTo>
                    <a:pt x="88900" y="8899519"/>
                    <a:pt x="59690" y="8870309"/>
                    <a:pt x="59690" y="8834749"/>
                  </a:cubicBezTo>
                  <a:lnTo>
                    <a:pt x="59690" y="124460"/>
                  </a:lnTo>
                  <a:cubicBezTo>
                    <a:pt x="59690" y="88900"/>
                    <a:pt x="88900" y="59690"/>
                    <a:pt x="124460" y="59690"/>
                  </a:cubicBezTo>
                  <a:lnTo>
                    <a:pt x="19413765" y="59690"/>
                  </a:lnTo>
                  <a:moveTo>
                    <a:pt x="19413765" y="0"/>
                  </a:moveTo>
                  <a:lnTo>
                    <a:pt x="124460" y="0"/>
                  </a:lnTo>
                  <a:cubicBezTo>
                    <a:pt x="55880" y="0"/>
                    <a:pt x="0" y="55880"/>
                    <a:pt x="0" y="124460"/>
                  </a:cubicBezTo>
                  <a:lnTo>
                    <a:pt x="0" y="8834749"/>
                  </a:lnTo>
                  <a:cubicBezTo>
                    <a:pt x="0" y="8903329"/>
                    <a:pt x="55880" y="8959209"/>
                    <a:pt x="124460" y="8959209"/>
                  </a:cubicBezTo>
                  <a:lnTo>
                    <a:pt x="19413765" y="8959209"/>
                  </a:lnTo>
                  <a:cubicBezTo>
                    <a:pt x="19482344" y="8959209"/>
                    <a:pt x="19538224" y="8903329"/>
                    <a:pt x="19538224" y="8834749"/>
                  </a:cubicBezTo>
                  <a:lnTo>
                    <a:pt x="19538224" y="124460"/>
                  </a:lnTo>
                  <a:cubicBezTo>
                    <a:pt x="19538224" y="55880"/>
                    <a:pt x="19482344" y="0"/>
                    <a:pt x="19413765" y="0"/>
                  </a:cubicBezTo>
                  <a:close/>
                </a:path>
              </a:pathLst>
            </a:custGeom>
            <a:solidFill>
              <a:srgbClr val="191919"/>
            </a:solidFill>
          </p:spPr>
        </p:sp>
      </p:grpSp>
      <p:sp>
        <p:nvSpPr>
          <p:cNvPr name="Freeform 5" id="5"/>
          <p:cNvSpPr/>
          <p:nvPr/>
        </p:nvSpPr>
        <p:spPr>
          <a:xfrm flipH="false" flipV="true" rot="-8878474">
            <a:off x="13990902" y="8333743"/>
            <a:ext cx="4977675" cy="1248944"/>
          </a:xfrm>
          <a:custGeom>
            <a:avLst/>
            <a:gdLst/>
            <a:ahLst/>
            <a:cxnLst/>
            <a:rect r="r" b="b" t="t" l="l"/>
            <a:pathLst>
              <a:path h="1248944" w="4977675">
                <a:moveTo>
                  <a:pt x="0" y="1248944"/>
                </a:moveTo>
                <a:lnTo>
                  <a:pt x="4977676" y="1248944"/>
                </a:lnTo>
                <a:lnTo>
                  <a:pt x="4977676" y="0"/>
                </a:lnTo>
                <a:lnTo>
                  <a:pt x="0" y="0"/>
                </a:lnTo>
                <a:lnTo>
                  <a:pt x="0" y="1248944"/>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2878113" y="2956535"/>
            <a:ext cx="13261407" cy="4822966"/>
          </a:xfrm>
          <a:prstGeom prst="rect">
            <a:avLst/>
          </a:prstGeom>
        </p:spPr>
        <p:txBody>
          <a:bodyPr anchor="t" rtlCol="false" tIns="0" lIns="0" bIns="0" rIns="0">
            <a:spAutoFit/>
          </a:bodyPr>
          <a:lstStyle/>
          <a:p>
            <a:pPr algn="ctr">
              <a:lnSpc>
                <a:spcPts val="12561"/>
              </a:lnSpc>
            </a:pPr>
            <a:r>
              <a:rPr lang="en-US" sz="11739">
                <a:solidFill>
                  <a:srgbClr val="000000"/>
                </a:solidFill>
                <a:latin typeface="Krabuler"/>
                <a:ea typeface="Krabuler"/>
                <a:cs typeface="Krabuler"/>
                <a:sym typeface="Krabuler"/>
              </a:rPr>
              <a:t>Think of one way your family can share God’s love together</a:t>
            </a:r>
          </a:p>
        </p:txBody>
      </p:sp>
      <p:sp>
        <p:nvSpPr>
          <p:cNvPr name="Freeform 7" id="7"/>
          <p:cNvSpPr/>
          <p:nvPr/>
        </p:nvSpPr>
        <p:spPr>
          <a:xfrm flipH="false" flipV="false" rot="0">
            <a:off x="-1066728" y="-802029"/>
            <a:ext cx="4613411" cy="4655735"/>
          </a:xfrm>
          <a:custGeom>
            <a:avLst/>
            <a:gdLst/>
            <a:ahLst/>
            <a:cxnLst/>
            <a:rect r="r" b="b" t="t" l="l"/>
            <a:pathLst>
              <a:path h="4655735" w="4613411">
                <a:moveTo>
                  <a:pt x="0" y="0"/>
                </a:moveTo>
                <a:lnTo>
                  <a:pt x="4613410" y="0"/>
                </a:lnTo>
                <a:lnTo>
                  <a:pt x="4613410" y="4655735"/>
                </a:lnTo>
                <a:lnTo>
                  <a:pt x="0" y="465573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1494364" y="4025335"/>
            <a:ext cx="2988727" cy="2624882"/>
          </a:xfrm>
          <a:custGeom>
            <a:avLst/>
            <a:gdLst/>
            <a:ahLst/>
            <a:cxnLst/>
            <a:rect r="r" b="b" t="t" l="l"/>
            <a:pathLst>
              <a:path h="2624882" w="2988727">
                <a:moveTo>
                  <a:pt x="0" y="0"/>
                </a:moveTo>
                <a:lnTo>
                  <a:pt x="2988728" y="0"/>
                </a:lnTo>
                <a:lnTo>
                  <a:pt x="2988728" y="2624882"/>
                </a:lnTo>
                <a:lnTo>
                  <a:pt x="0" y="262488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15263554" y="5632073"/>
            <a:ext cx="2732593" cy="2036288"/>
          </a:xfrm>
          <a:custGeom>
            <a:avLst/>
            <a:gdLst/>
            <a:ahLst/>
            <a:cxnLst/>
            <a:rect r="r" b="b" t="t" l="l"/>
            <a:pathLst>
              <a:path h="2036288" w="2732593">
                <a:moveTo>
                  <a:pt x="0" y="0"/>
                </a:moveTo>
                <a:lnTo>
                  <a:pt x="2732594" y="0"/>
                </a:lnTo>
                <a:lnTo>
                  <a:pt x="2732594" y="2036288"/>
                </a:lnTo>
                <a:lnTo>
                  <a:pt x="0" y="203628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5568765">
            <a:off x="15487464" y="-1341420"/>
            <a:ext cx="2284774" cy="4079954"/>
          </a:xfrm>
          <a:custGeom>
            <a:avLst/>
            <a:gdLst/>
            <a:ahLst/>
            <a:cxnLst/>
            <a:rect r="r" b="b" t="t" l="l"/>
            <a:pathLst>
              <a:path h="4079954" w="2284774">
                <a:moveTo>
                  <a:pt x="0" y="0"/>
                </a:moveTo>
                <a:lnTo>
                  <a:pt x="2284774" y="0"/>
                </a:lnTo>
                <a:lnTo>
                  <a:pt x="2284774" y="4079954"/>
                </a:lnTo>
                <a:lnTo>
                  <a:pt x="0" y="407995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 id="11"/>
          <p:cNvSpPr/>
          <p:nvPr/>
        </p:nvSpPr>
        <p:spPr>
          <a:xfrm flipH="true" flipV="true" rot="0">
            <a:off x="-800934" y="8920297"/>
            <a:ext cx="13032502" cy="1800855"/>
          </a:xfrm>
          <a:custGeom>
            <a:avLst/>
            <a:gdLst/>
            <a:ahLst/>
            <a:cxnLst/>
            <a:rect r="r" b="b" t="t" l="l"/>
            <a:pathLst>
              <a:path h="1800855" w="13032502">
                <a:moveTo>
                  <a:pt x="13032501" y="1800855"/>
                </a:moveTo>
                <a:lnTo>
                  <a:pt x="0" y="1800855"/>
                </a:lnTo>
                <a:lnTo>
                  <a:pt x="0" y="0"/>
                </a:lnTo>
                <a:lnTo>
                  <a:pt x="13032501" y="0"/>
                </a:lnTo>
                <a:lnTo>
                  <a:pt x="13032501" y="1800855"/>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2" id="12"/>
          <p:cNvSpPr/>
          <p:nvPr/>
        </p:nvSpPr>
        <p:spPr>
          <a:xfrm flipH="false" flipV="false" rot="0">
            <a:off x="16871650" y="308918"/>
            <a:ext cx="1043684" cy="719782"/>
          </a:xfrm>
          <a:custGeom>
            <a:avLst/>
            <a:gdLst/>
            <a:ahLst/>
            <a:cxnLst/>
            <a:rect r="r" b="b" t="t" l="l"/>
            <a:pathLst>
              <a:path h="719782" w="1043684">
                <a:moveTo>
                  <a:pt x="0" y="0"/>
                </a:moveTo>
                <a:lnTo>
                  <a:pt x="1043684" y="0"/>
                </a:lnTo>
                <a:lnTo>
                  <a:pt x="1043684" y="719782"/>
                </a:lnTo>
                <a:lnTo>
                  <a:pt x="0" y="719782"/>
                </a:lnTo>
                <a:lnTo>
                  <a:pt x="0" y="0"/>
                </a:lnTo>
                <a:close/>
              </a:path>
            </a:pathLst>
          </a:custGeom>
          <a:blipFill>
            <a:blip r:embed="rId14"/>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BF7F1"/>
        </a:solidFill>
      </p:bgPr>
    </p:bg>
    <p:spTree>
      <p:nvGrpSpPr>
        <p:cNvPr id="1" name=""/>
        <p:cNvGrpSpPr/>
        <p:nvPr/>
      </p:nvGrpSpPr>
      <p:grpSpPr>
        <a:xfrm>
          <a:off x="0" y="0"/>
          <a:ext cx="0" cy="0"/>
          <a:chOff x="0" y="0"/>
          <a:chExt cx="0" cy="0"/>
        </a:xfrm>
      </p:grpSpPr>
      <p:sp>
        <p:nvSpPr>
          <p:cNvPr name="TextBox 2" id="2"/>
          <p:cNvSpPr txBox="true"/>
          <p:nvPr/>
        </p:nvSpPr>
        <p:spPr>
          <a:xfrm rot="0">
            <a:off x="2541796" y="1512264"/>
            <a:ext cx="2752182" cy="8515476"/>
          </a:xfrm>
          <a:prstGeom prst="rect">
            <a:avLst/>
          </a:prstGeom>
        </p:spPr>
        <p:txBody>
          <a:bodyPr anchor="t" rtlCol="false" tIns="0" lIns="0" bIns="0" rIns="0">
            <a:spAutoFit/>
          </a:bodyPr>
          <a:lstStyle/>
          <a:p>
            <a:pPr algn="ctr">
              <a:lnSpc>
                <a:spcPts val="7446"/>
              </a:lnSpc>
            </a:pPr>
            <a:r>
              <a:rPr lang="en-US" sz="7521" spc="165">
                <a:solidFill>
                  <a:srgbClr val="000000"/>
                </a:solidFill>
                <a:latin typeface="Krabuler"/>
                <a:ea typeface="Krabuler"/>
                <a:cs typeface="Krabuler"/>
                <a:sym typeface="Krabuler"/>
              </a:rPr>
              <a:t>HOW DOES YOUR FAMILY HEAR GOD’S VOICE?</a:t>
            </a:r>
          </a:p>
          <a:p>
            <a:pPr algn="ctr">
              <a:lnSpc>
                <a:spcPts val="7446"/>
              </a:lnSpc>
            </a:pPr>
          </a:p>
          <a:p>
            <a:pPr algn="ctr">
              <a:lnSpc>
                <a:spcPts val="7446"/>
              </a:lnSpc>
            </a:pPr>
          </a:p>
        </p:txBody>
      </p:sp>
      <p:sp>
        <p:nvSpPr>
          <p:cNvPr name="Freeform 3" id="3"/>
          <p:cNvSpPr/>
          <p:nvPr/>
        </p:nvSpPr>
        <p:spPr>
          <a:xfrm flipH="false" flipV="false" rot="2122617">
            <a:off x="3199352" y="157813"/>
            <a:ext cx="1437070" cy="1309040"/>
          </a:xfrm>
          <a:custGeom>
            <a:avLst/>
            <a:gdLst/>
            <a:ahLst/>
            <a:cxnLst/>
            <a:rect r="r" b="b" t="t" l="l"/>
            <a:pathLst>
              <a:path h="1309040" w="1437070">
                <a:moveTo>
                  <a:pt x="0" y="0"/>
                </a:moveTo>
                <a:lnTo>
                  <a:pt x="1437071" y="0"/>
                </a:lnTo>
                <a:lnTo>
                  <a:pt x="1437071" y="1309041"/>
                </a:lnTo>
                <a:lnTo>
                  <a:pt x="0" y="13090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8110344" y="6813213"/>
            <a:ext cx="6835366" cy="976981"/>
            <a:chOff x="0" y="0"/>
            <a:chExt cx="1968302" cy="281330"/>
          </a:xfrm>
        </p:grpSpPr>
        <p:sp>
          <p:nvSpPr>
            <p:cNvPr name="Freeform 5" id="5"/>
            <p:cNvSpPr/>
            <p:nvPr/>
          </p:nvSpPr>
          <p:spPr>
            <a:xfrm flipH="false" flipV="false" rot="0">
              <a:off x="0" y="0"/>
              <a:ext cx="1968302" cy="281330"/>
            </a:xfrm>
            <a:custGeom>
              <a:avLst/>
              <a:gdLst/>
              <a:ahLst/>
              <a:cxnLst/>
              <a:rect r="r" b="b" t="t" l="l"/>
              <a:pathLst>
                <a:path h="281330" w="1968302">
                  <a:moveTo>
                    <a:pt x="40775" y="0"/>
                  </a:moveTo>
                  <a:lnTo>
                    <a:pt x="1927527" y="0"/>
                  </a:lnTo>
                  <a:cubicBezTo>
                    <a:pt x="1950046" y="0"/>
                    <a:pt x="1968302" y="18255"/>
                    <a:pt x="1968302" y="40775"/>
                  </a:cubicBezTo>
                  <a:lnTo>
                    <a:pt x="1968302" y="240555"/>
                  </a:lnTo>
                  <a:cubicBezTo>
                    <a:pt x="1968302" y="263074"/>
                    <a:pt x="1950046" y="281330"/>
                    <a:pt x="1927527" y="281330"/>
                  </a:cubicBezTo>
                  <a:lnTo>
                    <a:pt x="40775" y="281330"/>
                  </a:lnTo>
                  <a:cubicBezTo>
                    <a:pt x="18255" y="281330"/>
                    <a:pt x="0" y="263074"/>
                    <a:pt x="0" y="240555"/>
                  </a:cubicBezTo>
                  <a:lnTo>
                    <a:pt x="0" y="40775"/>
                  </a:lnTo>
                  <a:cubicBezTo>
                    <a:pt x="0" y="18255"/>
                    <a:pt x="18255" y="0"/>
                    <a:pt x="40775" y="0"/>
                  </a:cubicBezTo>
                  <a:close/>
                </a:path>
              </a:pathLst>
            </a:custGeom>
            <a:solidFill>
              <a:srgbClr val="406BB1"/>
            </a:solidFill>
          </p:spPr>
        </p:sp>
        <p:sp>
          <p:nvSpPr>
            <p:cNvPr name="TextBox 6" id="6"/>
            <p:cNvSpPr txBox="true"/>
            <p:nvPr/>
          </p:nvSpPr>
          <p:spPr>
            <a:xfrm>
              <a:off x="0" y="28575"/>
              <a:ext cx="1968302" cy="252755"/>
            </a:xfrm>
            <a:prstGeom prst="rect">
              <a:avLst/>
            </a:prstGeom>
          </p:spPr>
          <p:txBody>
            <a:bodyPr anchor="ctr" rtlCol="false" tIns="71438" lIns="71438" bIns="71438" rIns="71438"/>
            <a:lstStyle/>
            <a:p>
              <a:pPr algn="ctr">
                <a:lnSpc>
                  <a:spcPts val="2598"/>
                </a:lnSpc>
              </a:pPr>
            </a:p>
          </p:txBody>
        </p:sp>
      </p:grpSp>
      <p:sp>
        <p:nvSpPr>
          <p:cNvPr name="Freeform 7" id="7"/>
          <p:cNvSpPr/>
          <p:nvPr/>
        </p:nvSpPr>
        <p:spPr>
          <a:xfrm flipH="true" flipV="true" rot="-9604207">
            <a:off x="5332489" y="6684505"/>
            <a:ext cx="2196191" cy="611817"/>
          </a:xfrm>
          <a:custGeom>
            <a:avLst/>
            <a:gdLst/>
            <a:ahLst/>
            <a:cxnLst/>
            <a:rect r="r" b="b" t="t" l="l"/>
            <a:pathLst>
              <a:path h="611817" w="2196191">
                <a:moveTo>
                  <a:pt x="2196191" y="611817"/>
                </a:moveTo>
                <a:lnTo>
                  <a:pt x="0" y="611817"/>
                </a:lnTo>
                <a:lnTo>
                  <a:pt x="0" y="0"/>
                </a:lnTo>
                <a:lnTo>
                  <a:pt x="2196191" y="0"/>
                </a:lnTo>
                <a:lnTo>
                  <a:pt x="2196191" y="611817"/>
                </a:lnTo>
                <a:close/>
              </a:path>
            </a:pathLst>
          </a:custGeom>
          <a:blipFill>
            <a:blip r:embed="rId4">
              <a:extLst>
                <a:ext uri="{96DAC541-7B7A-43D3-8B79-37D633B846F1}">
                  <asvg:svgBlip xmlns:asvg="http://schemas.microsoft.com/office/drawing/2016/SVG/main" r:embed="rId5"/>
                </a:ext>
              </a:extLst>
            </a:blip>
            <a:stretch>
              <a:fillRect l="-233085" t="0" r="0" b="0"/>
            </a:stretch>
          </a:blipFill>
        </p:spPr>
      </p:sp>
      <p:sp>
        <p:nvSpPr>
          <p:cNvPr name="Freeform 8" id="8"/>
          <p:cNvSpPr/>
          <p:nvPr/>
        </p:nvSpPr>
        <p:spPr>
          <a:xfrm flipH="false" flipV="false" rot="-8261386">
            <a:off x="3295721" y="8189613"/>
            <a:ext cx="1437070" cy="1309040"/>
          </a:xfrm>
          <a:custGeom>
            <a:avLst/>
            <a:gdLst/>
            <a:ahLst/>
            <a:cxnLst/>
            <a:rect r="r" b="b" t="t" l="l"/>
            <a:pathLst>
              <a:path h="1309040" w="1437070">
                <a:moveTo>
                  <a:pt x="0" y="0"/>
                </a:moveTo>
                <a:lnTo>
                  <a:pt x="1437070" y="0"/>
                </a:lnTo>
                <a:lnTo>
                  <a:pt x="1437070" y="1309041"/>
                </a:lnTo>
                <a:lnTo>
                  <a:pt x="0" y="13090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16871650" y="308918"/>
            <a:ext cx="1043684" cy="719782"/>
          </a:xfrm>
          <a:custGeom>
            <a:avLst/>
            <a:gdLst/>
            <a:ahLst/>
            <a:cxnLst/>
            <a:rect r="r" b="b" t="t" l="l"/>
            <a:pathLst>
              <a:path h="719782" w="1043684">
                <a:moveTo>
                  <a:pt x="0" y="0"/>
                </a:moveTo>
                <a:lnTo>
                  <a:pt x="1043684" y="0"/>
                </a:lnTo>
                <a:lnTo>
                  <a:pt x="1043684" y="719782"/>
                </a:lnTo>
                <a:lnTo>
                  <a:pt x="0" y="719782"/>
                </a:lnTo>
                <a:lnTo>
                  <a:pt x="0" y="0"/>
                </a:lnTo>
                <a:close/>
              </a:path>
            </a:pathLst>
          </a:custGeom>
          <a:blipFill>
            <a:blip r:embed="rId6"/>
            <a:stretch>
              <a:fillRect l="0" t="0" r="0" b="0"/>
            </a:stretch>
          </a:blipFill>
        </p:spPr>
      </p:sp>
      <p:sp>
        <p:nvSpPr>
          <p:cNvPr name="Freeform 10" id="10"/>
          <p:cNvSpPr/>
          <p:nvPr/>
        </p:nvSpPr>
        <p:spPr>
          <a:xfrm flipH="false" flipV="false" rot="0">
            <a:off x="-2306705" y="-1410342"/>
            <a:ext cx="4613411" cy="4655735"/>
          </a:xfrm>
          <a:custGeom>
            <a:avLst/>
            <a:gdLst/>
            <a:ahLst/>
            <a:cxnLst/>
            <a:rect r="r" b="b" t="t" l="l"/>
            <a:pathLst>
              <a:path h="4655735" w="4613411">
                <a:moveTo>
                  <a:pt x="0" y="0"/>
                </a:moveTo>
                <a:lnTo>
                  <a:pt x="4613410" y="0"/>
                </a:lnTo>
                <a:lnTo>
                  <a:pt x="4613410" y="4655735"/>
                </a:lnTo>
                <a:lnTo>
                  <a:pt x="0" y="465573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16618032" y="8428582"/>
            <a:ext cx="2988727" cy="2624882"/>
          </a:xfrm>
          <a:custGeom>
            <a:avLst/>
            <a:gdLst/>
            <a:ahLst/>
            <a:cxnLst/>
            <a:rect r="r" b="b" t="t" l="l"/>
            <a:pathLst>
              <a:path h="2624882" w="2988727">
                <a:moveTo>
                  <a:pt x="0" y="0"/>
                </a:moveTo>
                <a:lnTo>
                  <a:pt x="2988727" y="0"/>
                </a:lnTo>
                <a:lnTo>
                  <a:pt x="2988727" y="2624882"/>
                </a:lnTo>
                <a:lnTo>
                  <a:pt x="0" y="262488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false" flipV="false" rot="0">
            <a:off x="-342110" y="8795449"/>
            <a:ext cx="2883906" cy="1891148"/>
          </a:xfrm>
          <a:custGeom>
            <a:avLst/>
            <a:gdLst/>
            <a:ahLst/>
            <a:cxnLst/>
            <a:rect r="r" b="b" t="t" l="l"/>
            <a:pathLst>
              <a:path h="1891148" w="2883906">
                <a:moveTo>
                  <a:pt x="0" y="0"/>
                </a:moveTo>
                <a:lnTo>
                  <a:pt x="2883906" y="0"/>
                </a:lnTo>
                <a:lnTo>
                  <a:pt x="2883906" y="1891148"/>
                </a:lnTo>
                <a:lnTo>
                  <a:pt x="0" y="189114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13" id="13"/>
          <p:cNvGrpSpPr/>
          <p:nvPr/>
        </p:nvGrpSpPr>
        <p:grpSpPr>
          <a:xfrm rot="0">
            <a:off x="6801563" y="447432"/>
            <a:ext cx="9452930" cy="6084194"/>
            <a:chOff x="0" y="0"/>
            <a:chExt cx="5513070" cy="3548380"/>
          </a:xfrm>
        </p:grpSpPr>
        <p:sp>
          <p:nvSpPr>
            <p:cNvPr name="Freeform 14" id="14"/>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13"/>
              <a:stretch>
                <a:fillRect l="0" t="-1775" r="0" b="-1775"/>
              </a:stretch>
            </a:blipFill>
          </p:spPr>
        </p:sp>
      </p:grpSp>
      <p:sp>
        <p:nvSpPr>
          <p:cNvPr name="TextBox 15" id="15"/>
          <p:cNvSpPr txBox="true"/>
          <p:nvPr/>
        </p:nvSpPr>
        <p:spPr>
          <a:xfrm rot="0">
            <a:off x="8645038" y="7017772"/>
            <a:ext cx="5909762" cy="634536"/>
          </a:xfrm>
          <a:prstGeom prst="rect">
            <a:avLst/>
          </a:prstGeom>
        </p:spPr>
        <p:txBody>
          <a:bodyPr anchor="t" rtlCol="false" tIns="0" lIns="0" bIns="0" rIns="0">
            <a:spAutoFit/>
          </a:bodyPr>
          <a:lstStyle/>
          <a:p>
            <a:pPr algn="ctr">
              <a:lnSpc>
                <a:spcPts val="4864"/>
              </a:lnSpc>
              <a:spcBef>
                <a:spcPct val="0"/>
              </a:spcBef>
            </a:pPr>
            <a:r>
              <a:rPr lang="en-US" sz="4633" spc="194">
                <a:solidFill>
                  <a:srgbClr val="FFFFFF"/>
                </a:solidFill>
                <a:latin typeface="Krabuler"/>
                <a:ea typeface="Krabuler"/>
                <a:cs typeface="Krabuler"/>
                <a:sym typeface="Krabuler"/>
              </a:rPr>
              <a:t>FAMILY DEVOTIONS:</a:t>
            </a:r>
          </a:p>
        </p:txBody>
      </p:sp>
      <p:sp>
        <p:nvSpPr>
          <p:cNvPr name="TextBox 16" id="16"/>
          <p:cNvSpPr txBox="true"/>
          <p:nvPr/>
        </p:nvSpPr>
        <p:spPr>
          <a:xfrm rot="0">
            <a:off x="7286651" y="7933581"/>
            <a:ext cx="8482753" cy="963930"/>
          </a:xfrm>
          <a:prstGeom prst="rect">
            <a:avLst/>
          </a:prstGeom>
        </p:spPr>
        <p:txBody>
          <a:bodyPr anchor="t" rtlCol="false" tIns="0" lIns="0" bIns="0" rIns="0">
            <a:spAutoFit/>
          </a:bodyPr>
          <a:lstStyle/>
          <a:p>
            <a:pPr algn="ctr">
              <a:lnSpc>
                <a:spcPts val="3780"/>
              </a:lnSpc>
            </a:pPr>
            <a:r>
              <a:rPr lang="en-US" sz="3600" spc="151">
                <a:solidFill>
                  <a:srgbClr val="000000"/>
                </a:solidFill>
                <a:latin typeface="Handy Casual"/>
                <a:ea typeface="Handy Casual"/>
                <a:cs typeface="Handy Casual"/>
                <a:sym typeface="Handy Casual"/>
              </a:rPr>
              <a:t>Pick a Bible story and read it together. Discuss what it might mean for your family.</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BF7F1"/>
        </a:solidFill>
      </p:bgPr>
    </p:bg>
    <p:spTree>
      <p:nvGrpSpPr>
        <p:cNvPr id="1" name=""/>
        <p:cNvGrpSpPr/>
        <p:nvPr/>
      </p:nvGrpSpPr>
      <p:grpSpPr>
        <a:xfrm>
          <a:off x="0" y="0"/>
          <a:ext cx="0" cy="0"/>
          <a:chOff x="0" y="0"/>
          <a:chExt cx="0" cy="0"/>
        </a:xfrm>
      </p:grpSpPr>
      <p:sp>
        <p:nvSpPr>
          <p:cNvPr name="TextBox 2" id="2"/>
          <p:cNvSpPr txBox="true"/>
          <p:nvPr/>
        </p:nvSpPr>
        <p:spPr>
          <a:xfrm rot="0">
            <a:off x="2541796" y="1512264"/>
            <a:ext cx="2752182" cy="8515476"/>
          </a:xfrm>
          <a:prstGeom prst="rect">
            <a:avLst/>
          </a:prstGeom>
        </p:spPr>
        <p:txBody>
          <a:bodyPr anchor="t" rtlCol="false" tIns="0" lIns="0" bIns="0" rIns="0">
            <a:spAutoFit/>
          </a:bodyPr>
          <a:lstStyle/>
          <a:p>
            <a:pPr algn="ctr">
              <a:lnSpc>
                <a:spcPts val="7446"/>
              </a:lnSpc>
            </a:pPr>
            <a:r>
              <a:rPr lang="en-US" sz="7521" spc="165">
                <a:solidFill>
                  <a:srgbClr val="000000"/>
                </a:solidFill>
                <a:latin typeface="Krabuler"/>
                <a:ea typeface="Krabuler"/>
                <a:cs typeface="Krabuler"/>
                <a:sym typeface="Krabuler"/>
              </a:rPr>
              <a:t>HOW DOES YOUR FAMILY HEAR GOD’S VOICE?</a:t>
            </a:r>
          </a:p>
          <a:p>
            <a:pPr algn="ctr">
              <a:lnSpc>
                <a:spcPts val="7446"/>
              </a:lnSpc>
            </a:pPr>
          </a:p>
          <a:p>
            <a:pPr algn="ctr">
              <a:lnSpc>
                <a:spcPts val="7446"/>
              </a:lnSpc>
            </a:pPr>
          </a:p>
        </p:txBody>
      </p:sp>
      <p:sp>
        <p:nvSpPr>
          <p:cNvPr name="Freeform 3" id="3"/>
          <p:cNvSpPr/>
          <p:nvPr/>
        </p:nvSpPr>
        <p:spPr>
          <a:xfrm flipH="false" flipV="false" rot="2122617">
            <a:off x="3199352" y="157813"/>
            <a:ext cx="1437070" cy="1309040"/>
          </a:xfrm>
          <a:custGeom>
            <a:avLst/>
            <a:gdLst/>
            <a:ahLst/>
            <a:cxnLst/>
            <a:rect r="r" b="b" t="t" l="l"/>
            <a:pathLst>
              <a:path h="1309040" w="1437070">
                <a:moveTo>
                  <a:pt x="0" y="0"/>
                </a:moveTo>
                <a:lnTo>
                  <a:pt x="1437071" y="0"/>
                </a:lnTo>
                <a:lnTo>
                  <a:pt x="1437071" y="1309041"/>
                </a:lnTo>
                <a:lnTo>
                  <a:pt x="0" y="13090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true" flipV="true" rot="-9604207">
            <a:off x="5332489" y="6684505"/>
            <a:ext cx="2196191" cy="611817"/>
          </a:xfrm>
          <a:custGeom>
            <a:avLst/>
            <a:gdLst/>
            <a:ahLst/>
            <a:cxnLst/>
            <a:rect r="r" b="b" t="t" l="l"/>
            <a:pathLst>
              <a:path h="611817" w="2196191">
                <a:moveTo>
                  <a:pt x="2196191" y="611817"/>
                </a:moveTo>
                <a:lnTo>
                  <a:pt x="0" y="611817"/>
                </a:lnTo>
                <a:lnTo>
                  <a:pt x="0" y="0"/>
                </a:lnTo>
                <a:lnTo>
                  <a:pt x="2196191" y="0"/>
                </a:lnTo>
                <a:lnTo>
                  <a:pt x="2196191" y="611817"/>
                </a:lnTo>
                <a:close/>
              </a:path>
            </a:pathLst>
          </a:custGeom>
          <a:blipFill>
            <a:blip r:embed="rId4">
              <a:extLst>
                <a:ext uri="{96DAC541-7B7A-43D3-8B79-37D633B846F1}">
                  <asvg:svgBlip xmlns:asvg="http://schemas.microsoft.com/office/drawing/2016/SVG/main" r:embed="rId5"/>
                </a:ext>
              </a:extLst>
            </a:blip>
            <a:stretch>
              <a:fillRect l="-233085" t="0" r="0" b="0"/>
            </a:stretch>
          </a:blipFill>
        </p:spPr>
      </p:sp>
      <p:sp>
        <p:nvSpPr>
          <p:cNvPr name="Freeform 5" id="5"/>
          <p:cNvSpPr/>
          <p:nvPr/>
        </p:nvSpPr>
        <p:spPr>
          <a:xfrm flipH="false" flipV="false" rot="-8261386">
            <a:off x="3295721" y="8189613"/>
            <a:ext cx="1437070" cy="1309040"/>
          </a:xfrm>
          <a:custGeom>
            <a:avLst/>
            <a:gdLst/>
            <a:ahLst/>
            <a:cxnLst/>
            <a:rect r="r" b="b" t="t" l="l"/>
            <a:pathLst>
              <a:path h="1309040" w="1437070">
                <a:moveTo>
                  <a:pt x="0" y="0"/>
                </a:moveTo>
                <a:lnTo>
                  <a:pt x="1437070" y="0"/>
                </a:lnTo>
                <a:lnTo>
                  <a:pt x="1437070" y="1309041"/>
                </a:lnTo>
                <a:lnTo>
                  <a:pt x="0" y="13090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6871650" y="308918"/>
            <a:ext cx="1043684" cy="719782"/>
          </a:xfrm>
          <a:custGeom>
            <a:avLst/>
            <a:gdLst/>
            <a:ahLst/>
            <a:cxnLst/>
            <a:rect r="r" b="b" t="t" l="l"/>
            <a:pathLst>
              <a:path h="719782" w="1043684">
                <a:moveTo>
                  <a:pt x="0" y="0"/>
                </a:moveTo>
                <a:lnTo>
                  <a:pt x="1043684" y="0"/>
                </a:lnTo>
                <a:lnTo>
                  <a:pt x="1043684" y="719782"/>
                </a:lnTo>
                <a:lnTo>
                  <a:pt x="0" y="719782"/>
                </a:lnTo>
                <a:lnTo>
                  <a:pt x="0" y="0"/>
                </a:lnTo>
                <a:close/>
              </a:path>
            </a:pathLst>
          </a:custGeom>
          <a:blipFill>
            <a:blip r:embed="rId6"/>
            <a:stretch>
              <a:fillRect l="0" t="0" r="0" b="0"/>
            </a:stretch>
          </a:blipFill>
        </p:spPr>
      </p:sp>
      <p:sp>
        <p:nvSpPr>
          <p:cNvPr name="Freeform 7" id="7"/>
          <p:cNvSpPr/>
          <p:nvPr/>
        </p:nvSpPr>
        <p:spPr>
          <a:xfrm flipH="false" flipV="false" rot="0">
            <a:off x="-2306705" y="-1410342"/>
            <a:ext cx="4613411" cy="4655735"/>
          </a:xfrm>
          <a:custGeom>
            <a:avLst/>
            <a:gdLst/>
            <a:ahLst/>
            <a:cxnLst/>
            <a:rect r="r" b="b" t="t" l="l"/>
            <a:pathLst>
              <a:path h="4655735" w="4613411">
                <a:moveTo>
                  <a:pt x="0" y="0"/>
                </a:moveTo>
                <a:lnTo>
                  <a:pt x="4613410" y="0"/>
                </a:lnTo>
                <a:lnTo>
                  <a:pt x="4613410" y="4655735"/>
                </a:lnTo>
                <a:lnTo>
                  <a:pt x="0" y="465573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16618032" y="8428582"/>
            <a:ext cx="2988727" cy="2624882"/>
          </a:xfrm>
          <a:custGeom>
            <a:avLst/>
            <a:gdLst/>
            <a:ahLst/>
            <a:cxnLst/>
            <a:rect r="r" b="b" t="t" l="l"/>
            <a:pathLst>
              <a:path h="2624882" w="2988727">
                <a:moveTo>
                  <a:pt x="0" y="0"/>
                </a:moveTo>
                <a:lnTo>
                  <a:pt x="2988727" y="0"/>
                </a:lnTo>
                <a:lnTo>
                  <a:pt x="2988727" y="2624882"/>
                </a:lnTo>
                <a:lnTo>
                  <a:pt x="0" y="262488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342110" y="8795449"/>
            <a:ext cx="2883906" cy="1891148"/>
          </a:xfrm>
          <a:custGeom>
            <a:avLst/>
            <a:gdLst/>
            <a:ahLst/>
            <a:cxnLst/>
            <a:rect r="r" b="b" t="t" l="l"/>
            <a:pathLst>
              <a:path h="1891148" w="2883906">
                <a:moveTo>
                  <a:pt x="0" y="0"/>
                </a:moveTo>
                <a:lnTo>
                  <a:pt x="2883906" y="0"/>
                </a:lnTo>
                <a:lnTo>
                  <a:pt x="2883906" y="1891148"/>
                </a:lnTo>
                <a:lnTo>
                  <a:pt x="0" y="189114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10" id="10"/>
          <p:cNvGrpSpPr/>
          <p:nvPr/>
        </p:nvGrpSpPr>
        <p:grpSpPr>
          <a:xfrm rot="0">
            <a:off x="6801563" y="447432"/>
            <a:ext cx="9452930" cy="6084194"/>
            <a:chOff x="0" y="0"/>
            <a:chExt cx="5513070" cy="3548380"/>
          </a:xfrm>
        </p:grpSpPr>
        <p:sp>
          <p:nvSpPr>
            <p:cNvPr name="Freeform 11" id="11"/>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13"/>
              <a:stretch>
                <a:fillRect l="0" t="-3551" r="0" b="0"/>
              </a:stretch>
            </a:blipFill>
          </p:spPr>
        </p:sp>
      </p:grpSp>
      <p:grpSp>
        <p:nvGrpSpPr>
          <p:cNvPr name="Group 12" id="12"/>
          <p:cNvGrpSpPr/>
          <p:nvPr/>
        </p:nvGrpSpPr>
        <p:grpSpPr>
          <a:xfrm rot="0">
            <a:off x="7787527" y="6741170"/>
            <a:ext cx="7020517" cy="911138"/>
            <a:chOff x="0" y="0"/>
            <a:chExt cx="2021618" cy="262370"/>
          </a:xfrm>
        </p:grpSpPr>
        <p:sp>
          <p:nvSpPr>
            <p:cNvPr name="Freeform 13" id="13"/>
            <p:cNvSpPr/>
            <p:nvPr/>
          </p:nvSpPr>
          <p:spPr>
            <a:xfrm flipH="false" flipV="false" rot="0">
              <a:off x="0" y="0"/>
              <a:ext cx="2021618" cy="262370"/>
            </a:xfrm>
            <a:custGeom>
              <a:avLst/>
              <a:gdLst/>
              <a:ahLst/>
              <a:cxnLst/>
              <a:rect r="r" b="b" t="t" l="l"/>
              <a:pathLst>
                <a:path h="262370" w="2021618">
                  <a:moveTo>
                    <a:pt x="39699" y="0"/>
                  </a:moveTo>
                  <a:lnTo>
                    <a:pt x="1981919" y="0"/>
                  </a:lnTo>
                  <a:cubicBezTo>
                    <a:pt x="1992447" y="0"/>
                    <a:pt x="2002545" y="4183"/>
                    <a:pt x="2009990" y="11628"/>
                  </a:cubicBezTo>
                  <a:cubicBezTo>
                    <a:pt x="2017435" y="19073"/>
                    <a:pt x="2021618" y="29170"/>
                    <a:pt x="2021618" y="39699"/>
                  </a:cubicBezTo>
                  <a:lnTo>
                    <a:pt x="2021618" y="222671"/>
                  </a:lnTo>
                  <a:cubicBezTo>
                    <a:pt x="2021618" y="244596"/>
                    <a:pt x="2003844" y="262370"/>
                    <a:pt x="1981919" y="262370"/>
                  </a:cubicBezTo>
                  <a:lnTo>
                    <a:pt x="39699" y="262370"/>
                  </a:lnTo>
                  <a:cubicBezTo>
                    <a:pt x="17774" y="262370"/>
                    <a:pt x="0" y="244596"/>
                    <a:pt x="0" y="222671"/>
                  </a:cubicBezTo>
                  <a:lnTo>
                    <a:pt x="0" y="39699"/>
                  </a:lnTo>
                  <a:cubicBezTo>
                    <a:pt x="0" y="17774"/>
                    <a:pt x="17774" y="0"/>
                    <a:pt x="39699" y="0"/>
                  </a:cubicBezTo>
                  <a:close/>
                </a:path>
              </a:pathLst>
            </a:custGeom>
            <a:solidFill>
              <a:srgbClr val="FBC046"/>
            </a:solidFill>
          </p:spPr>
        </p:sp>
        <p:sp>
          <p:nvSpPr>
            <p:cNvPr name="TextBox 14" id="14"/>
            <p:cNvSpPr txBox="true"/>
            <p:nvPr/>
          </p:nvSpPr>
          <p:spPr>
            <a:xfrm>
              <a:off x="0" y="28575"/>
              <a:ext cx="2021618" cy="233795"/>
            </a:xfrm>
            <a:prstGeom prst="rect">
              <a:avLst/>
            </a:prstGeom>
          </p:spPr>
          <p:txBody>
            <a:bodyPr anchor="ctr" rtlCol="false" tIns="71438" lIns="71438" bIns="71438" rIns="71438"/>
            <a:lstStyle/>
            <a:p>
              <a:pPr algn="ctr">
                <a:lnSpc>
                  <a:spcPts val="2598"/>
                </a:lnSpc>
              </a:pPr>
            </a:p>
          </p:txBody>
        </p:sp>
      </p:grpSp>
      <p:sp>
        <p:nvSpPr>
          <p:cNvPr name="TextBox 15" id="15"/>
          <p:cNvSpPr txBox="true"/>
          <p:nvPr/>
        </p:nvSpPr>
        <p:spPr>
          <a:xfrm rot="0">
            <a:off x="9753617" y="6981474"/>
            <a:ext cx="3088337" cy="487680"/>
          </a:xfrm>
          <a:prstGeom prst="rect">
            <a:avLst/>
          </a:prstGeom>
        </p:spPr>
        <p:txBody>
          <a:bodyPr anchor="t" rtlCol="false" tIns="0" lIns="0" bIns="0" rIns="0">
            <a:spAutoFit/>
          </a:bodyPr>
          <a:lstStyle/>
          <a:p>
            <a:pPr algn="ctr">
              <a:lnSpc>
                <a:spcPts val="3780"/>
              </a:lnSpc>
              <a:spcBef>
                <a:spcPct val="0"/>
              </a:spcBef>
            </a:pPr>
            <a:r>
              <a:rPr lang="en-US" sz="3600" spc="151">
                <a:solidFill>
                  <a:srgbClr val="000000"/>
                </a:solidFill>
                <a:latin typeface="Krabuler"/>
                <a:ea typeface="Krabuler"/>
                <a:cs typeface="Krabuler"/>
                <a:sym typeface="Krabuler"/>
              </a:rPr>
              <a:t>WORSHIP TIMES</a:t>
            </a:r>
          </a:p>
        </p:txBody>
      </p:sp>
      <p:sp>
        <p:nvSpPr>
          <p:cNvPr name="TextBox 16" id="16"/>
          <p:cNvSpPr txBox="true"/>
          <p:nvPr/>
        </p:nvSpPr>
        <p:spPr>
          <a:xfrm rot="0">
            <a:off x="7900952" y="7933581"/>
            <a:ext cx="7042557" cy="1440180"/>
          </a:xfrm>
          <a:prstGeom prst="rect">
            <a:avLst/>
          </a:prstGeom>
        </p:spPr>
        <p:txBody>
          <a:bodyPr anchor="t" rtlCol="false" tIns="0" lIns="0" bIns="0" rIns="0">
            <a:spAutoFit/>
          </a:bodyPr>
          <a:lstStyle/>
          <a:p>
            <a:pPr algn="ctr">
              <a:lnSpc>
                <a:spcPts val="3780"/>
              </a:lnSpc>
            </a:pPr>
            <a:r>
              <a:rPr lang="en-US" sz="3600" spc="151">
                <a:solidFill>
                  <a:srgbClr val="000000"/>
                </a:solidFill>
                <a:latin typeface="Handy Casual"/>
                <a:ea typeface="Handy Casual"/>
                <a:cs typeface="Handy Casual"/>
                <a:sym typeface="Handy Casual"/>
              </a:rPr>
              <a:t>Whether it’s singing or just playing music, worship can open our hearts to God’s voice.</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BF7F1"/>
        </a:solidFill>
      </p:bgPr>
    </p:bg>
    <p:spTree>
      <p:nvGrpSpPr>
        <p:cNvPr id="1" name=""/>
        <p:cNvGrpSpPr/>
        <p:nvPr/>
      </p:nvGrpSpPr>
      <p:grpSpPr>
        <a:xfrm>
          <a:off x="0" y="0"/>
          <a:ext cx="0" cy="0"/>
          <a:chOff x="0" y="0"/>
          <a:chExt cx="0" cy="0"/>
        </a:xfrm>
      </p:grpSpPr>
      <p:sp>
        <p:nvSpPr>
          <p:cNvPr name="TextBox 2" id="2"/>
          <p:cNvSpPr txBox="true"/>
          <p:nvPr/>
        </p:nvSpPr>
        <p:spPr>
          <a:xfrm rot="0">
            <a:off x="2541796" y="1512264"/>
            <a:ext cx="2752182" cy="8515476"/>
          </a:xfrm>
          <a:prstGeom prst="rect">
            <a:avLst/>
          </a:prstGeom>
        </p:spPr>
        <p:txBody>
          <a:bodyPr anchor="t" rtlCol="false" tIns="0" lIns="0" bIns="0" rIns="0">
            <a:spAutoFit/>
          </a:bodyPr>
          <a:lstStyle/>
          <a:p>
            <a:pPr algn="ctr">
              <a:lnSpc>
                <a:spcPts val="7446"/>
              </a:lnSpc>
            </a:pPr>
            <a:r>
              <a:rPr lang="en-US" sz="7521" spc="165">
                <a:solidFill>
                  <a:srgbClr val="000000"/>
                </a:solidFill>
                <a:latin typeface="Krabuler"/>
                <a:ea typeface="Krabuler"/>
                <a:cs typeface="Krabuler"/>
                <a:sym typeface="Krabuler"/>
              </a:rPr>
              <a:t>HOW DOES YOUR FAMILY HEAR GOD’S VOICE?</a:t>
            </a:r>
          </a:p>
          <a:p>
            <a:pPr algn="ctr">
              <a:lnSpc>
                <a:spcPts val="7446"/>
              </a:lnSpc>
            </a:pPr>
          </a:p>
          <a:p>
            <a:pPr algn="ctr">
              <a:lnSpc>
                <a:spcPts val="7446"/>
              </a:lnSpc>
            </a:pPr>
          </a:p>
        </p:txBody>
      </p:sp>
      <p:sp>
        <p:nvSpPr>
          <p:cNvPr name="Freeform 3" id="3"/>
          <p:cNvSpPr/>
          <p:nvPr/>
        </p:nvSpPr>
        <p:spPr>
          <a:xfrm flipH="false" flipV="false" rot="2122617">
            <a:off x="3199352" y="157813"/>
            <a:ext cx="1437070" cy="1309040"/>
          </a:xfrm>
          <a:custGeom>
            <a:avLst/>
            <a:gdLst/>
            <a:ahLst/>
            <a:cxnLst/>
            <a:rect r="r" b="b" t="t" l="l"/>
            <a:pathLst>
              <a:path h="1309040" w="1437070">
                <a:moveTo>
                  <a:pt x="0" y="0"/>
                </a:moveTo>
                <a:lnTo>
                  <a:pt x="1437071" y="0"/>
                </a:lnTo>
                <a:lnTo>
                  <a:pt x="1437071" y="1309041"/>
                </a:lnTo>
                <a:lnTo>
                  <a:pt x="0" y="13090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true" flipV="true" rot="-9604207">
            <a:off x="5332489" y="6684505"/>
            <a:ext cx="2196191" cy="611817"/>
          </a:xfrm>
          <a:custGeom>
            <a:avLst/>
            <a:gdLst/>
            <a:ahLst/>
            <a:cxnLst/>
            <a:rect r="r" b="b" t="t" l="l"/>
            <a:pathLst>
              <a:path h="611817" w="2196191">
                <a:moveTo>
                  <a:pt x="2196191" y="611817"/>
                </a:moveTo>
                <a:lnTo>
                  <a:pt x="0" y="611817"/>
                </a:lnTo>
                <a:lnTo>
                  <a:pt x="0" y="0"/>
                </a:lnTo>
                <a:lnTo>
                  <a:pt x="2196191" y="0"/>
                </a:lnTo>
                <a:lnTo>
                  <a:pt x="2196191" y="611817"/>
                </a:lnTo>
                <a:close/>
              </a:path>
            </a:pathLst>
          </a:custGeom>
          <a:blipFill>
            <a:blip r:embed="rId4">
              <a:extLst>
                <a:ext uri="{96DAC541-7B7A-43D3-8B79-37D633B846F1}">
                  <asvg:svgBlip xmlns:asvg="http://schemas.microsoft.com/office/drawing/2016/SVG/main" r:embed="rId5"/>
                </a:ext>
              </a:extLst>
            </a:blip>
            <a:stretch>
              <a:fillRect l="-233085" t="0" r="0" b="0"/>
            </a:stretch>
          </a:blipFill>
        </p:spPr>
      </p:sp>
      <p:sp>
        <p:nvSpPr>
          <p:cNvPr name="Freeform 5" id="5"/>
          <p:cNvSpPr/>
          <p:nvPr/>
        </p:nvSpPr>
        <p:spPr>
          <a:xfrm flipH="false" flipV="false" rot="-8261386">
            <a:off x="3295721" y="8189613"/>
            <a:ext cx="1437070" cy="1309040"/>
          </a:xfrm>
          <a:custGeom>
            <a:avLst/>
            <a:gdLst/>
            <a:ahLst/>
            <a:cxnLst/>
            <a:rect r="r" b="b" t="t" l="l"/>
            <a:pathLst>
              <a:path h="1309040" w="1437070">
                <a:moveTo>
                  <a:pt x="0" y="0"/>
                </a:moveTo>
                <a:lnTo>
                  <a:pt x="1437070" y="0"/>
                </a:lnTo>
                <a:lnTo>
                  <a:pt x="1437070" y="1309041"/>
                </a:lnTo>
                <a:lnTo>
                  <a:pt x="0" y="13090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6871650" y="308918"/>
            <a:ext cx="1043684" cy="719782"/>
          </a:xfrm>
          <a:custGeom>
            <a:avLst/>
            <a:gdLst/>
            <a:ahLst/>
            <a:cxnLst/>
            <a:rect r="r" b="b" t="t" l="l"/>
            <a:pathLst>
              <a:path h="719782" w="1043684">
                <a:moveTo>
                  <a:pt x="0" y="0"/>
                </a:moveTo>
                <a:lnTo>
                  <a:pt x="1043684" y="0"/>
                </a:lnTo>
                <a:lnTo>
                  <a:pt x="1043684" y="719782"/>
                </a:lnTo>
                <a:lnTo>
                  <a:pt x="0" y="719782"/>
                </a:lnTo>
                <a:lnTo>
                  <a:pt x="0" y="0"/>
                </a:lnTo>
                <a:close/>
              </a:path>
            </a:pathLst>
          </a:custGeom>
          <a:blipFill>
            <a:blip r:embed="rId6"/>
            <a:stretch>
              <a:fillRect l="0" t="0" r="0" b="0"/>
            </a:stretch>
          </a:blipFill>
        </p:spPr>
      </p:sp>
      <p:sp>
        <p:nvSpPr>
          <p:cNvPr name="Freeform 7" id="7"/>
          <p:cNvSpPr/>
          <p:nvPr/>
        </p:nvSpPr>
        <p:spPr>
          <a:xfrm flipH="false" flipV="false" rot="0">
            <a:off x="-2306705" y="-1410342"/>
            <a:ext cx="4613411" cy="4655735"/>
          </a:xfrm>
          <a:custGeom>
            <a:avLst/>
            <a:gdLst/>
            <a:ahLst/>
            <a:cxnLst/>
            <a:rect r="r" b="b" t="t" l="l"/>
            <a:pathLst>
              <a:path h="4655735" w="4613411">
                <a:moveTo>
                  <a:pt x="0" y="0"/>
                </a:moveTo>
                <a:lnTo>
                  <a:pt x="4613410" y="0"/>
                </a:lnTo>
                <a:lnTo>
                  <a:pt x="4613410" y="4655735"/>
                </a:lnTo>
                <a:lnTo>
                  <a:pt x="0" y="465573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16618032" y="8428582"/>
            <a:ext cx="2988727" cy="2624882"/>
          </a:xfrm>
          <a:custGeom>
            <a:avLst/>
            <a:gdLst/>
            <a:ahLst/>
            <a:cxnLst/>
            <a:rect r="r" b="b" t="t" l="l"/>
            <a:pathLst>
              <a:path h="2624882" w="2988727">
                <a:moveTo>
                  <a:pt x="0" y="0"/>
                </a:moveTo>
                <a:lnTo>
                  <a:pt x="2988727" y="0"/>
                </a:lnTo>
                <a:lnTo>
                  <a:pt x="2988727" y="2624882"/>
                </a:lnTo>
                <a:lnTo>
                  <a:pt x="0" y="262488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342110" y="8795449"/>
            <a:ext cx="2883906" cy="1891148"/>
          </a:xfrm>
          <a:custGeom>
            <a:avLst/>
            <a:gdLst/>
            <a:ahLst/>
            <a:cxnLst/>
            <a:rect r="r" b="b" t="t" l="l"/>
            <a:pathLst>
              <a:path h="1891148" w="2883906">
                <a:moveTo>
                  <a:pt x="0" y="0"/>
                </a:moveTo>
                <a:lnTo>
                  <a:pt x="2883906" y="0"/>
                </a:lnTo>
                <a:lnTo>
                  <a:pt x="2883906" y="1891148"/>
                </a:lnTo>
                <a:lnTo>
                  <a:pt x="0" y="189114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10" id="10"/>
          <p:cNvGrpSpPr/>
          <p:nvPr/>
        </p:nvGrpSpPr>
        <p:grpSpPr>
          <a:xfrm rot="0">
            <a:off x="6801563" y="447432"/>
            <a:ext cx="9452930" cy="6084194"/>
            <a:chOff x="0" y="0"/>
            <a:chExt cx="5513070" cy="3548380"/>
          </a:xfrm>
        </p:grpSpPr>
        <p:sp>
          <p:nvSpPr>
            <p:cNvPr name="Freeform 11" id="11"/>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13"/>
              <a:stretch>
                <a:fillRect l="0" t="0" r="0" b="-3356"/>
              </a:stretch>
            </a:blipFill>
          </p:spPr>
        </p:sp>
      </p:grpSp>
      <p:grpSp>
        <p:nvGrpSpPr>
          <p:cNvPr name="Group 12" id="12"/>
          <p:cNvGrpSpPr/>
          <p:nvPr/>
        </p:nvGrpSpPr>
        <p:grpSpPr>
          <a:xfrm rot="0">
            <a:off x="7822697" y="6919512"/>
            <a:ext cx="6527670" cy="956919"/>
            <a:chOff x="0" y="0"/>
            <a:chExt cx="1879698" cy="275553"/>
          </a:xfrm>
        </p:grpSpPr>
        <p:sp>
          <p:nvSpPr>
            <p:cNvPr name="Freeform 13" id="13"/>
            <p:cNvSpPr/>
            <p:nvPr/>
          </p:nvSpPr>
          <p:spPr>
            <a:xfrm flipH="false" flipV="false" rot="0">
              <a:off x="0" y="0"/>
              <a:ext cx="1879698" cy="275553"/>
            </a:xfrm>
            <a:custGeom>
              <a:avLst/>
              <a:gdLst/>
              <a:ahLst/>
              <a:cxnLst/>
              <a:rect r="r" b="b" t="t" l="l"/>
              <a:pathLst>
                <a:path h="275553" w="1879698">
                  <a:moveTo>
                    <a:pt x="42697" y="0"/>
                  </a:moveTo>
                  <a:lnTo>
                    <a:pt x="1837002" y="0"/>
                  </a:lnTo>
                  <a:cubicBezTo>
                    <a:pt x="1848326" y="0"/>
                    <a:pt x="1859186" y="4498"/>
                    <a:pt x="1867193" y="12506"/>
                  </a:cubicBezTo>
                  <a:cubicBezTo>
                    <a:pt x="1875200" y="20513"/>
                    <a:pt x="1879698" y="31373"/>
                    <a:pt x="1879698" y="42697"/>
                  </a:cubicBezTo>
                  <a:lnTo>
                    <a:pt x="1879698" y="232856"/>
                  </a:lnTo>
                  <a:cubicBezTo>
                    <a:pt x="1879698" y="256437"/>
                    <a:pt x="1860582" y="275553"/>
                    <a:pt x="1837002" y="275553"/>
                  </a:cubicBezTo>
                  <a:lnTo>
                    <a:pt x="42697" y="275553"/>
                  </a:lnTo>
                  <a:cubicBezTo>
                    <a:pt x="19116" y="275553"/>
                    <a:pt x="0" y="256437"/>
                    <a:pt x="0" y="232856"/>
                  </a:cubicBezTo>
                  <a:lnTo>
                    <a:pt x="0" y="42697"/>
                  </a:lnTo>
                  <a:cubicBezTo>
                    <a:pt x="0" y="19116"/>
                    <a:pt x="19116" y="0"/>
                    <a:pt x="42697" y="0"/>
                  </a:cubicBezTo>
                  <a:close/>
                </a:path>
              </a:pathLst>
            </a:custGeom>
            <a:solidFill>
              <a:srgbClr val="F04122"/>
            </a:solidFill>
          </p:spPr>
        </p:sp>
        <p:sp>
          <p:nvSpPr>
            <p:cNvPr name="TextBox 14" id="14"/>
            <p:cNvSpPr txBox="true"/>
            <p:nvPr/>
          </p:nvSpPr>
          <p:spPr>
            <a:xfrm>
              <a:off x="0" y="28575"/>
              <a:ext cx="1879698" cy="246978"/>
            </a:xfrm>
            <a:prstGeom prst="rect">
              <a:avLst/>
            </a:prstGeom>
          </p:spPr>
          <p:txBody>
            <a:bodyPr anchor="ctr" rtlCol="false" tIns="71438" lIns="71438" bIns="71438" rIns="71438"/>
            <a:lstStyle/>
            <a:p>
              <a:pPr algn="ctr">
                <a:lnSpc>
                  <a:spcPts val="2598"/>
                </a:lnSpc>
              </a:pPr>
            </a:p>
          </p:txBody>
        </p:sp>
      </p:grpSp>
      <p:sp>
        <p:nvSpPr>
          <p:cNvPr name="TextBox 15" id="15"/>
          <p:cNvSpPr txBox="true"/>
          <p:nvPr/>
        </p:nvSpPr>
        <p:spPr>
          <a:xfrm rot="0">
            <a:off x="8369567" y="7182706"/>
            <a:ext cx="5433930" cy="487680"/>
          </a:xfrm>
          <a:prstGeom prst="rect">
            <a:avLst/>
          </a:prstGeom>
        </p:spPr>
        <p:txBody>
          <a:bodyPr anchor="t" rtlCol="false" tIns="0" lIns="0" bIns="0" rIns="0">
            <a:spAutoFit/>
          </a:bodyPr>
          <a:lstStyle/>
          <a:p>
            <a:pPr algn="ctr">
              <a:lnSpc>
                <a:spcPts val="3780"/>
              </a:lnSpc>
              <a:spcBef>
                <a:spcPct val="0"/>
              </a:spcBef>
            </a:pPr>
            <a:r>
              <a:rPr lang="en-US" sz="3600" spc="151">
                <a:solidFill>
                  <a:srgbClr val="FFFFFF"/>
                </a:solidFill>
                <a:latin typeface="Krabuler"/>
                <a:ea typeface="Krabuler"/>
                <a:cs typeface="Krabuler"/>
                <a:sym typeface="Krabuler"/>
              </a:rPr>
              <a:t>GROUP LISTENING PRAYER</a:t>
            </a:r>
          </a:p>
        </p:txBody>
      </p:sp>
      <p:sp>
        <p:nvSpPr>
          <p:cNvPr name="TextBox 16" id="16"/>
          <p:cNvSpPr txBox="true"/>
          <p:nvPr/>
        </p:nvSpPr>
        <p:spPr>
          <a:xfrm rot="0">
            <a:off x="6835766" y="8174858"/>
            <a:ext cx="8501533" cy="1288808"/>
          </a:xfrm>
          <a:prstGeom prst="rect">
            <a:avLst/>
          </a:prstGeom>
        </p:spPr>
        <p:txBody>
          <a:bodyPr anchor="t" rtlCol="false" tIns="0" lIns="0" bIns="0" rIns="0">
            <a:spAutoFit/>
          </a:bodyPr>
          <a:lstStyle/>
          <a:p>
            <a:pPr algn="ctr">
              <a:lnSpc>
                <a:spcPts val="3373"/>
              </a:lnSpc>
            </a:pPr>
            <a:r>
              <a:rPr lang="en-US" sz="3213" spc="134">
                <a:solidFill>
                  <a:srgbClr val="000000"/>
                </a:solidFill>
                <a:latin typeface="Handy Casual"/>
                <a:ea typeface="Handy Casual"/>
                <a:cs typeface="Handy Casual"/>
                <a:sym typeface="Handy Casual"/>
              </a:rPr>
              <a:t>After each person shares a need or question, spend a quiet moment listening. </a:t>
            </a:r>
            <a:r>
              <a:rPr lang="en-US" sz="3213" spc="134">
                <a:solidFill>
                  <a:srgbClr val="000000"/>
                </a:solidFill>
                <a:latin typeface="Handy Casual"/>
                <a:ea typeface="Handy Casual"/>
                <a:cs typeface="Handy Casual"/>
                <a:sym typeface="Handy Casual"/>
              </a:rPr>
              <a:t>Sometimes God speaks through a picture, a word, or a gentle thought.</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BF7F1"/>
        </a:solidFill>
      </p:bgPr>
    </p:bg>
    <p:spTree>
      <p:nvGrpSpPr>
        <p:cNvPr id="1" name=""/>
        <p:cNvGrpSpPr/>
        <p:nvPr/>
      </p:nvGrpSpPr>
      <p:grpSpPr>
        <a:xfrm>
          <a:off x="0" y="0"/>
          <a:ext cx="0" cy="0"/>
          <a:chOff x="0" y="0"/>
          <a:chExt cx="0" cy="0"/>
        </a:xfrm>
      </p:grpSpPr>
      <p:sp>
        <p:nvSpPr>
          <p:cNvPr name="TextBox 2" id="2"/>
          <p:cNvSpPr txBox="true"/>
          <p:nvPr/>
        </p:nvSpPr>
        <p:spPr>
          <a:xfrm rot="0">
            <a:off x="2541796" y="1512264"/>
            <a:ext cx="2752182" cy="8515476"/>
          </a:xfrm>
          <a:prstGeom prst="rect">
            <a:avLst/>
          </a:prstGeom>
        </p:spPr>
        <p:txBody>
          <a:bodyPr anchor="t" rtlCol="false" tIns="0" lIns="0" bIns="0" rIns="0">
            <a:spAutoFit/>
          </a:bodyPr>
          <a:lstStyle/>
          <a:p>
            <a:pPr algn="ctr">
              <a:lnSpc>
                <a:spcPts val="7446"/>
              </a:lnSpc>
            </a:pPr>
            <a:r>
              <a:rPr lang="en-US" sz="7521" spc="165">
                <a:solidFill>
                  <a:srgbClr val="000000"/>
                </a:solidFill>
                <a:latin typeface="Krabuler"/>
                <a:ea typeface="Krabuler"/>
                <a:cs typeface="Krabuler"/>
                <a:sym typeface="Krabuler"/>
              </a:rPr>
              <a:t>HOW DOES YOUR FAMILY HEAR GOD’S VOICE?</a:t>
            </a:r>
          </a:p>
          <a:p>
            <a:pPr algn="ctr">
              <a:lnSpc>
                <a:spcPts val="7446"/>
              </a:lnSpc>
            </a:pPr>
          </a:p>
          <a:p>
            <a:pPr algn="ctr">
              <a:lnSpc>
                <a:spcPts val="7446"/>
              </a:lnSpc>
            </a:pPr>
          </a:p>
        </p:txBody>
      </p:sp>
      <p:sp>
        <p:nvSpPr>
          <p:cNvPr name="Freeform 3" id="3"/>
          <p:cNvSpPr/>
          <p:nvPr/>
        </p:nvSpPr>
        <p:spPr>
          <a:xfrm flipH="false" flipV="false" rot="2122617">
            <a:off x="3199352" y="157813"/>
            <a:ext cx="1437070" cy="1309040"/>
          </a:xfrm>
          <a:custGeom>
            <a:avLst/>
            <a:gdLst/>
            <a:ahLst/>
            <a:cxnLst/>
            <a:rect r="r" b="b" t="t" l="l"/>
            <a:pathLst>
              <a:path h="1309040" w="1437070">
                <a:moveTo>
                  <a:pt x="0" y="0"/>
                </a:moveTo>
                <a:lnTo>
                  <a:pt x="1437071" y="0"/>
                </a:lnTo>
                <a:lnTo>
                  <a:pt x="1437071" y="1309041"/>
                </a:lnTo>
                <a:lnTo>
                  <a:pt x="0" y="13090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true" flipV="true" rot="-9604207">
            <a:off x="5332489" y="6684505"/>
            <a:ext cx="2196191" cy="611817"/>
          </a:xfrm>
          <a:custGeom>
            <a:avLst/>
            <a:gdLst/>
            <a:ahLst/>
            <a:cxnLst/>
            <a:rect r="r" b="b" t="t" l="l"/>
            <a:pathLst>
              <a:path h="611817" w="2196191">
                <a:moveTo>
                  <a:pt x="2196191" y="611817"/>
                </a:moveTo>
                <a:lnTo>
                  <a:pt x="0" y="611817"/>
                </a:lnTo>
                <a:lnTo>
                  <a:pt x="0" y="0"/>
                </a:lnTo>
                <a:lnTo>
                  <a:pt x="2196191" y="0"/>
                </a:lnTo>
                <a:lnTo>
                  <a:pt x="2196191" y="611817"/>
                </a:lnTo>
                <a:close/>
              </a:path>
            </a:pathLst>
          </a:custGeom>
          <a:blipFill>
            <a:blip r:embed="rId4">
              <a:extLst>
                <a:ext uri="{96DAC541-7B7A-43D3-8B79-37D633B846F1}">
                  <asvg:svgBlip xmlns:asvg="http://schemas.microsoft.com/office/drawing/2016/SVG/main" r:embed="rId5"/>
                </a:ext>
              </a:extLst>
            </a:blip>
            <a:stretch>
              <a:fillRect l="-233085" t="0" r="0" b="0"/>
            </a:stretch>
          </a:blipFill>
        </p:spPr>
      </p:sp>
      <p:sp>
        <p:nvSpPr>
          <p:cNvPr name="Freeform 5" id="5"/>
          <p:cNvSpPr/>
          <p:nvPr/>
        </p:nvSpPr>
        <p:spPr>
          <a:xfrm flipH="false" flipV="false" rot="-8261386">
            <a:off x="3295721" y="8189613"/>
            <a:ext cx="1437070" cy="1309040"/>
          </a:xfrm>
          <a:custGeom>
            <a:avLst/>
            <a:gdLst/>
            <a:ahLst/>
            <a:cxnLst/>
            <a:rect r="r" b="b" t="t" l="l"/>
            <a:pathLst>
              <a:path h="1309040" w="1437070">
                <a:moveTo>
                  <a:pt x="0" y="0"/>
                </a:moveTo>
                <a:lnTo>
                  <a:pt x="1437070" y="0"/>
                </a:lnTo>
                <a:lnTo>
                  <a:pt x="1437070" y="1309041"/>
                </a:lnTo>
                <a:lnTo>
                  <a:pt x="0" y="13090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6871650" y="308918"/>
            <a:ext cx="1043684" cy="719782"/>
          </a:xfrm>
          <a:custGeom>
            <a:avLst/>
            <a:gdLst/>
            <a:ahLst/>
            <a:cxnLst/>
            <a:rect r="r" b="b" t="t" l="l"/>
            <a:pathLst>
              <a:path h="719782" w="1043684">
                <a:moveTo>
                  <a:pt x="0" y="0"/>
                </a:moveTo>
                <a:lnTo>
                  <a:pt x="1043684" y="0"/>
                </a:lnTo>
                <a:lnTo>
                  <a:pt x="1043684" y="719782"/>
                </a:lnTo>
                <a:lnTo>
                  <a:pt x="0" y="719782"/>
                </a:lnTo>
                <a:lnTo>
                  <a:pt x="0" y="0"/>
                </a:lnTo>
                <a:close/>
              </a:path>
            </a:pathLst>
          </a:custGeom>
          <a:blipFill>
            <a:blip r:embed="rId6"/>
            <a:stretch>
              <a:fillRect l="0" t="0" r="0" b="0"/>
            </a:stretch>
          </a:blipFill>
        </p:spPr>
      </p:sp>
      <p:sp>
        <p:nvSpPr>
          <p:cNvPr name="Freeform 7" id="7"/>
          <p:cNvSpPr/>
          <p:nvPr/>
        </p:nvSpPr>
        <p:spPr>
          <a:xfrm flipH="false" flipV="false" rot="0">
            <a:off x="-2306705" y="-1410342"/>
            <a:ext cx="4613411" cy="4655735"/>
          </a:xfrm>
          <a:custGeom>
            <a:avLst/>
            <a:gdLst/>
            <a:ahLst/>
            <a:cxnLst/>
            <a:rect r="r" b="b" t="t" l="l"/>
            <a:pathLst>
              <a:path h="4655735" w="4613411">
                <a:moveTo>
                  <a:pt x="0" y="0"/>
                </a:moveTo>
                <a:lnTo>
                  <a:pt x="4613410" y="0"/>
                </a:lnTo>
                <a:lnTo>
                  <a:pt x="4613410" y="4655735"/>
                </a:lnTo>
                <a:lnTo>
                  <a:pt x="0" y="465573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16618032" y="8428582"/>
            <a:ext cx="2988727" cy="2624882"/>
          </a:xfrm>
          <a:custGeom>
            <a:avLst/>
            <a:gdLst/>
            <a:ahLst/>
            <a:cxnLst/>
            <a:rect r="r" b="b" t="t" l="l"/>
            <a:pathLst>
              <a:path h="2624882" w="2988727">
                <a:moveTo>
                  <a:pt x="0" y="0"/>
                </a:moveTo>
                <a:lnTo>
                  <a:pt x="2988727" y="0"/>
                </a:lnTo>
                <a:lnTo>
                  <a:pt x="2988727" y="2624882"/>
                </a:lnTo>
                <a:lnTo>
                  <a:pt x="0" y="262488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342110" y="8795449"/>
            <a:ext cx="2883906" cy="1891148"/>
          </a:xfrm>
          <a:custGeom>
            <a:avLst/>
            <a:gdLst/>
            <a:ahLst/>
            <a:cxnLst/>
            <a:rect r="r" b="b" t="t" l="l"/>
            <a:pathLst>
              <a:path h="1891148" w="2883906">
                <a:moveTo>
                  <a:pt x="0" y="0"/>
                </a:moveTo>
                <a:lnTo>
                  <a:pt x="2883906" y="0"/>
                </a:lnTo>
                <a:lnTo>
                  <a:pt x="2883906" y="1891148"/>
                </a:lnTo>
                <a:lnTo>
                  <a:pt x="0" y="189114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10" id="10"/>
          <p:cNvGrpSpPr/>
          <p:nvPr/>
        </p:nvGrpSpPr>
        <p:grpSpPr>
          <a:xfrm rot="0">
            <a:off x="6801563" y="447432"/>
            <a:ext cx="9452930" cy="6084194"/>
            <a:chOff x="0" y="0"/>
            <a:chExt cx="5513070" cy="3548380"/>
          </a:xfrm>
        </p:grpSpPr>
        <p:sp>
          <p:nvSpPr>
            <p:cNvPr name="Freeform 11" id="11"/>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13"/>
              <a:stretch>
                <a:fillRect l="0" t="0" r="0" b="-2191"/>
              </a:stretch>
            </a:blipFill>
          </p:spPr>
        </p:sp>
      </p:grpSp>
      <p:grpSp>
        <p:nvGrpSpPr>
          <p:cNvPr name="Group 12" id="12"/>
          <p:cNvGrpSpPr/>
          <p:nvPr/>
        </p:nvGrpSpPr>
        <p:grpSpPr>
          <a:xfrm rot="0">
            <a:off x="8337882" y="7163818"/>
            <a:ext cx="7099766" cy="976981"/>
            <a:chOff x="0" y="0"/>
            <a:chExt cx="2044438" cy="281330"/>
          </a:xfrm>
        </p:grpSpPr>
        <p:sp>
          <p:nvSpPr>
            <p:cNvPr name="Freeform 13" id="13"/>
            <p:cNvSpPr/>
            <p:nvPr/>
          </p:nvSpPr>
          <p:spPr>
            <a:xfrm flipH="false" flipV="false" rot="0">
              <a:off x="0" y="0"/>
              <a:ext cx="2044438" cy="281330"/>
            </a:xfrm>
            <a:custGeom>
              <a:avLst/>
              <a:gdLst/>
              <a:ahLst/>
              <a:cxnLst/>
              <a:rect r="r" b="b" t="t" l="l"/>
              <a:pathLst>
                <a:path h="281330" w="2044438">
                  <a:moveTo>
                    <a:pt x="39256" y="0"/>
                  </a:moveTo>
                  <a:lnTo>
                    <a:pt x="2005182" y="0"/>
                  </a:lnTo>
                  <a:cubicBezTo>
                    <a:pt x="2015593" y="0"/>
                    <a:pt x="2025578" y="4136"/>
                    <a:pt x="2032940" y="11498"/>
                  </a:cubicBezTo>
                  <a:cubicBezTo>
                    <a:pt x="2040302" y="18860"/>
                    <a:pt x="2044438" y="28845"/>
                    <a:pt x="2044438" y="39256"/>
                  </a:cubicBezTo>
                  <a:lnTo>
                    <a:pt x="2044438" y="242074"/>
                  </a:lnTo>
                  <a:cubicBezTo>
                    <a:pt x="2044438" y="263754"/>
                    <a:pt x="2026863" y="281330"/>
                    <a:pt x="2005182" y="281330"/>
                  </a:cubicBezTo>
                  <a:lnTo>
                    <a:pt x="39256" y="281330"/>
                  </a:lnTo>
                  <a:cubicBezTo>
                    <a:pt x="17576" y="281330"/>
                    <a:pt x="0" y="263754"/>
                    <a:pt x="0" y="242074"/>
                  </a:cubicBezTo>
                  <a:lnTo>
                    <a:pt x="0" y="39256"/>
                  </a:lnTo>
                  <a:cubicBezTo>
                    <a:pt x="0" y="17576"/>
                    <a:pt x="17576" y="0"/>
                    <a:pt x="39256" y="0"/>
                  </a:cubicBezTo>
                  <a:close/>
                </a:path>
              </a:pathLst>
            </a:custGeom>
            <a:solidFill>
              <a:srgbClr val="406BB1"/>
            </a:solidFill>
          </p:spPr>
        </p:sp>
        <p:sp>
          <p:nvSpPr>
            <p:cNvPr name="TextBox 14" id="14"/>
            <p:cNvSpPr txBox="true"/>
            <p:nvPr/>
          </p:nvSpPr>
          <p:spPr>
            <a:xfrm>
              <a:off x="0" y="28575"/>
              <a:ext cx="2044438" cy="252755"/>
            </a:xfrm>
            <a:prstGeom prst="rect">
              <a:avLst/>
            </a:prstGeom>
          </p:spPr>
          <p:txBody>
            <a:bodyPr anchor="ctr" rtlCol="false" tIns="71438" lIns="71438" bIns="71438" rIns="71438"/>
            <a:lstStyle/>
            <a:p>
              <a:pPr algn="ctr">
                <a:lnSpc>
                  <a:spcPts val="2598"/>
                </a:lnSpc>
              </a:pPr>
            </a:p>
          </p:txBody>
        </p:sp>
      </p:grpSp>
      <p:sp>
        <p:nvSpPr>
          <p:cNvPr name="TextBox 15" id="15"/>
          <p:cNvSpPr txBox="true"/>
          <p:nvPr/>
        </p:nvSpPr>
        <p:spPr>
          <a:xfrm rot="0">
            <a:off x="7776889" y="8419615"/>
            <a:ext cx="8532645" cy="887137"/>
          </a:xfrm>
          <a:prstGeom prst="rect">
            <a:avLst/>
          </a:prstGeom>
        </p:spPr>
        <p:txBody>
          <a:bodyPr anchor="t" rtlCol="false" tIns="0" lIns="0" bIns="0" rIns="0">
            <a:spAutoFit/>
          </a:bodyPr>
          <a:lstStyle/>
          <a:p>
            <a:pPr algn="ctr">
              <a:lnSpc>
                <a:spcPts val="3425"/>
              </a:lnSpc>
            </a:pPr>
            <a:r>
              <a:rPr lang="en-US" sz="3262" spc="137">
                <a:solidFill>
                  <a:srgbClr val="000000"/>
                </a:solidFill>
                <a:latin typeface="Handy Casual"/>
                <a:ea typeface="Handy Casual"/>
                <a:cs typeface="Handy Casual"/>
                <a:sym typeface="Handy Casual"/>
              </a:rPr>
              <a:t>Talk about moments when you felt God leading you. Hearing each other’s experiences builds faith and unity.</a:t>
            </a:r>
          </a:p>
        </p:txBody>
      </p:sp>
      <p:sp>
        <p:nvSpPr>
          <p:cNvPr name="TextBox 16" id="16"/>
          <p:cNvSpPr txBox="true"/>
          <p:nvPr/>
        </p:nvSpPr>
        <p:spPr>
          <a:xfrm rot="0">
            <a:off x="9475918" y="7388751"/>
            <a:ext cx="4823694" cy="487680"/>
          </a:xfrm>
          <a:prstGeom prst="rect">
            <a:avLst/>
          </a:prstGeom>
        </p:spPr>
        <p:txBody>
          <a:bodyPr anchor="t" rtlCol="false" tIns="0" lIns="0" bIns="0" rIns="0">
            <a:spAutoFit/>
          </a:bodyPr>
          <a:lstStyle/>
          <a:p>
            <a:pPr algn="ctr">
              <a:lnSpc>
                <a:spcPts val="3780"/>
              </a:lnSpc>
              <a:spcBef>
                <a:spcPct val="0"/>
              </a:spcBef>
            </a:pPr>
            <a:r>
              <a:rPr lang="en-US" sz="3600" spc="151">
                <a:solidFill>
                  <a:srgbClr val="FFFFFF"/>
                </a:solidFill>
                <a:latin typeface="Krabuler"/>
                <a:ea typeface="Krabuler"/>
                <a:cs typeface="Krabuler"/>
                <a:sym typeface="Krabuler"/>
              </a:rPr>
              <a:t>SHARING TESTIMONIES</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9BE3C"/>
        </a:solidFill>
      </p:bgPr>
    </p:bg>
    <p:spTree>
      <p:nvGrpSpPr>
        <p:cNvPr id="1" name=""/>
        <p:cNvGrpSpPr/>
        <p:nvPr/>
      </p:nvGrpSpPr>
      <p:grpSpPr>
        <a:xfrm>
          <a:off x="0" y="0"/>
          <a:ext cx="0" cy="0"/>
          <a:chOff x="0" y="0"/>
          <a:chExt cx="0" cy="0"/>
        </a:xfrm>
      </p:grpSpPr>
      <p:sp>
        <p:nvSpPr>
          <p:cNvPr name="Freeform 2" id="2"/>
          <p:cNvSpPr/>
          <p:nvPr/>
        </p:nvSpPr>
        <p:spPr>
          <a:xfrm flipH="true" flipV="false" rot="0">
            <a:off x="-3967894" y="0"/>
            <a:ext cx="13290330" cy="1836482"/>
          </a:xfrm>
          <a:custGeom>
            <a:avLst/>
            <a:gdLst/>
            <a:ahLst/>
            <a:cxnLst/>
            <a:rect r="r" b="b" t="t" l="l"/>
            <a:pathLst>
              <a:path h="1836482" w="13290330">
                <a:moveTo>
                  <a:pt x="13290330" y="0"/>
                </a:moveTo>
                <a:lnTo>
                  <a:pt x="0" y="0"/>
                </a:lnTo>
                <a:lnTo>
                  <a:pt x="0" y="1836482"/>
                </a:lnTo>
                <a:lnTo>
                  <a:pt x="13290330" y="1836482"/>
                </a:lnTo>
                <a:lnTo>
                  <a:pt x="1329033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028700" y="3321218"/>
            <a:ext cx="11178862" cy="5405967"/>
            <a:chOff x="0" y="0"/>
            <a:chExt cx="15228478" cy="7364313"/>
          </a:xfrm>
        </p:grpSpPr>
        <p:sp>
          <p:nvSpPr>
            <p:cNvPr name="Freeform 4" id="4"/>
            <p:cNvSpPr/>
            <p:nvPr/>
          </p:nvSpPr>
          <p:spPr>
            <a:xfrm flipH="false" flipV="false" rot="0">
              <a:off x="31750" y="31750"/>
              <a:ext cx="15164978" cy="7300813"/>
            </a:xfrm>
            <a:custGeom>
              <a:avLst/>
              <a:gdLst/>
              <a:ahLst/>
              <a:cxnLst/>
              <a:rect r="r" b="b" t="t" l="l"/>
              <a:pathLst>
                <a:path h="7300813" w="15164978">
                  <a:moveTo>
                    <a:pt x="15072269" y="7300813"/>
                  </a:moveTo>
                  <a:lnTo>
                    <a:pt x="92710" y="7300813"/>
                  </a:lnTo>
                  <a:cubicBezTo>
                    <a:pt x="41910" y="7300813"/>
                    <a:pt x="0" y="7258903"/>
                    <a:pt x="0" y="7208103"/>
                  </a:cubicBezTo>
                  <a:lnTo>
                    <a:pt x="0" y="92710"/>
                  </a:lnTo>
                  <a:cubicBezTo>
                    <a:pt x="0" y="41910"/>
                    <a:pt x="41910" y="0"/>
                    <a:pt x="92710" y="0"/>
                  </a:cubicBezTo>
                  <a:lnTo>
                    <a:pt x="15070998" y="0"/>
                  </a:lnTo>
                  <a:cubicBezTo>
                    <a:pt x="15121798" y="0"/>
                    <a:pt x="15163709" y="41910"/>
                    <a:pt x="15163709" y="92710"/>
                  </a:cubicBezTo>
                  <a:lnTo>
                    <a:pt x="15163709" y="7206834"/>
                  </a:lnTo>
                  <a:cubicBezTo>
                    <a:pt x="15164978" y="7258903"/>
                    <a:pt x="15123069" y="7300813"/>
                    <a:pt x="15072269" y="7300813"/>
                  </a:cubicBezTo>
                  <a:close/>
                </a:path>
              </a:pathLst>
            </a:custGeom>
            <a:solidFill>
              <a:srgbClr val="FFFEF7"/>
            </a:solidFill>
          </p:spPr>
        </p:sp>
        <p:sp>
          <p:nvSpPr>
            <p:cNvPr name="Freeform 5" id="5"/>
            <p:cNvSpPr/>
            <p:nvPr/>
          </p:nvSpPr>
          <p:spPr>
            <a:xfrm flipH="false" flipV="false" rot="0">
              <a:off x="0" y="0"/>
              <a:ext cx="15228478" cy="7364313"/>
            </a:xfrm>
            <a:custGeom>
              <a:avLst/>
              <a:gdLst/>
              <a:ahLst/>
              <a:cxnLst/>
              <a:rect r="r" b="b" t="t" l="l"/>
              <a:pathLst>
                <a:path h="7364313" w="15228478">
                  <a:moveTo>
                    <a:pt x="15104019" y="59690"/>
                  </a:moveTo>
                  <a:cubicBezTo>
                    <a:pt x="15139578" y="59690"/>
                    <a:pt x="15168789" y="88900"/>
                    <a:pt x="15168789" y="124460"/>
                  </a:cubicBezTo>
                  <a:lnTo>
                    <a:pt x="15168789" y="7239853"/>
                  </a:lnTo>
                  <a:cubicBezTo>
                    <a:pt x="15168789" y="7275413"/>
                    <a:pt x="15139578" y="7304623"/>
                    <a:pt x="15104019" y="7304623"/>
                  </a:cubicBezTo>
                  <a:lnTo>
                    <a:pt x="124460" y="7304623"/>
                  </a:lnTo>
                  <a:cubicBezTo>
                    <a:pt x="88900" y="7304623"/>
                    <a:pt x="59690" y="7275413"/>
                    <a:pt x="59690" y="7239853"/>
                  </a:cubicBezTo>
                  <a:lnTo>
                    <a:pt x="59690" y="124460"/>
                  </a:lnTo>
                  <a:cubicBezTo>
                    <a:pt x="59690" y="88900"/>
                    <a:pt x="88900" y="59690"/>
                    <a:pt x="124460" y="59690"/>
                  </a:cubicBezTo>
                  <a:lnTo>
                    <a:pt x="15104019" y="59690"/>
                  </a:lnTo>
                  <a:moveTo>
                    <a:pt x="15104019" y="0"/>
                  </a:moveTo>
                  <a:lnTo>
                    <a:pt x="124460" y="0"/>
                  </a:lnTo>
                  <a:cubicBezTo>
                    <a:pt x="55880" y="0"/>
                    <a:pt x="0" y="55880"/>
                    <a:pt x="0" y="124460"/>
                  </a:cubicBezTo>
                  <a:lnTo>
                    <a:pt x="0" y="7239853"/>
                  </a:lnTo>
                  <a:cubicBezTo>
                    <a:pt x="0" y="7308434"/>
                    <a:pt x="55880" y="7364313"/>
                    <a:pt x="124460" y="7364313"/>
                  </a:cubicBezTo>
                  <a:lnTo>
                    <a:pt x="15104019" y="7364313"/>
                  </a:lnTo>
                  <a:cubicBezTo>
                    <a:pt x="15172598" y="7364313"/>
                    <a:pt x="15228478" y="7308434"/>
                    <a:pt x="15228478" y="7239853"/>
                  </a:cubicBezTo>
                  <a:lnTo>
                    <a:pt x="15228478" y="124460"/>
                  </a:lnTo>
                  <a:cubicBezTo>
                    <a:pt x="15228478" y="55880"/>
                    <a:pt x="15172598" y="0"/>
                    <a:pt x="15104019" y="0"/>
                  </a:cubicBezTo>
                  <a:close/>
                </a:path>
              </a:pathLst>
            </a:custGeom>
            <a:solidFill>
              <a:srgbClr val="191919"/>
            </a:solidFill>
          </p:spPr>
        </p:sp>
      </p:grpSp>
      <p:grpSp>
        <p:nvGrpSpPr>
          <p:cNvPr name="Group 6" id="6"/>
          <p:cNvGrpSpPr/>
          <p:nvPr/>
        </p:nvGrpSpPr>
        <p:grpSpPr>
          <a:xfrm rot="0">
            <a:off x="12388537" y="3321218"/>
            <a:ext cx="4870545" cy="5405967"/>
            <a:chOff x="0" y="0"/>
            <a:chExt cx="6634932" cy="7364313"/>
          </a:xfrm>
        </p:grpSpPr>
        <p:sp>
          <p:nvSpPr>
            <p:cNvPr name="Freeform 7" id="7"/>
            <p:cNvSpPr/>
            <p:nvPr/>
          </p:nvSpPr>
          <p:spPr>
            <a:xfrm flipH="false" flipV="false" rot="0">
              <a:off x="31750" y="31750"/>
              <a:ext cx="6571432" cy="7300813"/>
            </a:xfrm>
            <a:custGeom>
              <a:avLst/>
              <a:gdLst/>
              <a:ahLst/>
              <a:cxnLst/>
              <a:rect r="r" b="b" t="t" l="l"/>
              <a:pathLst>
                <a:path h="7300813" w="6571432">
                  <a:moveTo>
                    <a:pt x="6478722" y="7300813"/>
                  </a:moveTo>
                  <a:lnTo>
                    <a:pt x="92710" y="7300813"/>
                  </a:lnTo>
                  <a:cubicBezTo>
                    <a:pt x="41910" y="7300813"/>
                    <a:pt x="0" y="7258903"/>
                    <a:pt x="0" y="7208103"/>
                  </a:cubicBezTo>
                  <a:lnTo>
                    <a:pt x="0" y="92710"/>
                  </a:lnTo>
                  <a:cubicBezTo>
                    <a:pt x="0" y="41910"/>
                    <a:pt x="41910" y="0"/>
                    <a:pt x="92710" y="0"/>
                  </a:cubicBezTo>
                  <a:lnTo>
                    <a:pt x="6477452" y="0"/>
                  </a:lnTo>
                  <a:cubicBezTo>
                    <a:pt x="6528252" y="0"/>
                    <a:pt x="6570162" y="41910"/>
                    <a:pt x="6570162" y="92710"/>
                  </a:cubicBezTo>
                  <a:lnTo>
                    <a:pt x="6570162" y="7206834"/>
                  </a:lnTo>
                  <a:cubicBezTo>
                    <a:pt x="6571432" y="7258903"/>
                    <a:pt x="6529522" y="7300813"/>
                    <a:pt x="6478722" y="7300813"/>
                  </a:cubicBezTo>
                  <a:close/>
                </a:path>
              </a:pathLst>
            </a:custGeom>
            <a:solidFill>
              <a:srgbClr val="FFFEF7"/>
            </a:solidFill>
          </p:spPr>
        </p:sp>
        <p:sp>
          <p:nvSpPr>
            <p:cNvPr name="Freeform 8" id="8"/>
            <p:cNvSpPr/>
            <p:nvPr/>
          </p:nvSpPr>
          <p:spPr>
            <a:xfrm flipH="false" flipV="false" rot="0">
              <a:off x="0" y="0"/>
              <a:ext cx="6634932" cy="7364313"/>
            </a:xfrm>
            <a:custGeom>
              <a:avLst/>
              <a:gdLst/>
              <a:ahLst/>
              <a:cxnLst/>
              <a:rect r="r" b="b" t="t" l="l"/>
              <a:pathLst>
                <a:path h="7364313" w="6634932">
                  <a:moveTo>
                    <a:pt x="6510472" y="59690"/>
                  </a:moveTo>
                  <a:cubicBezTo>
                    <a:pt x="6546032" y="59690"/>
                    <a:pt x="6575242" y="88900"/>
                    <a:pt x="6575242" y="124460"/>
                  </a:cubicBezTo>
                  <a:lnTo>
                    <a:pt x="6575242" y="7239853"/>
                  </a:lnTo>
                  <a:cubicBezTo>
                    <a:pt x="6575242" y="7275413"/>
                    <a:pt x="6546032" y="7304623"/>
                    <a:pt x="6510472" y="7304623"/>
                  </a:cubicBezTo>
                  <a:lnTo>
                    <a:pt x="124460" y="7304623"/>
                  </a:lnTo>
                  <a:cubicBezTo>
                    <a:pt x="88900" y="7304623"/>
                    <a:pt x="59690" y="7275413"/>
                    <a:pt x="59690" y="7239853"/>
                  </a:cubicBezTo>
                  <a:lnTo>
                    <a:pt x="59690" y="124460"/>
                  </a:lnTo>
                  <a:cubicBezTo>
                    <a:pt x="59690" y="88900"/>
                    <a:pt x="88900" y="59690"/>
                    <a:pt x="124460" y="59690"/>
                  </a:cubicBezTo>
                  <a:lnTo>
                    <a:pt x="6510472" y="59690"/>
                  </a:lnTo>
                  <a:moveTo>
                    <a:pt x="6510472" y="0"/>
                  </a:moveTo>
                  <a:lnTo>
                    <a:pt x="124460" y="0"/>
                  </a:lnTo>
                  <a:cubicBezTo>
                    <a:pt x="55880" y="0"/>
                    <a:pt x="0" y="55880"/>
                    <a:pt x="0" y="124460"/>
                  </a:cubicBezTo>
                  <a:lnTo>
                    <a:pt x="0" y="7239853"/>
                  </a:lnTo>
                  <a:cubicBezTo>
                    <a:pt x="0" y="7308434"/>
                    <a:pt x="55880" y="7364313"/>
                    <a:pt x="124460" y="7364313"/>
                  </a:cubicBezTo>
                  <a:lnTo>
                    <a:pt x="6510472" y="7364313"/>
                  </a:lnTo>
                  <a:cubicBezTo>
                    <a:pt x="6579052" y="7364313"/>
                    <a:pt x="6634932" y="7308434"/>
                    <a:pt x="6634932" y="7239853"/>
                  </a:cubicBezTo>
                  <a:lnTo>
                    <a:pt x="6634932" y="124460"/>
                  </a:lnTo>
                  <a:cubicBezTo>
                    <a:pt x="6634932" y="55880"/>
                    <a:pt x="6579052" y="0"/>
                    <a:pt x="6510472" y="0"/>
                  </a:cubicBezTo>
                  <a:close/>
                </a:path>
              </a:pathLst>
            </a:custGeom>
            <a:solidFill>
              <a:srgbClr val="191919"/>
            </a:solidFill>
          </p:spPr>
        </p:sp>
      </p:grpSp>
      <p:sp>
        <p:nvSpPr>
          <p:cNvPr name="AutoShape 9" id="9"/>
          <p:cNvSpPr/>
          <p:nvPr/>
        </p:nvSpPr>
        <p:spPr>
          <a:xfrm>
            <a:off x="1028700" y="4415407"/>
            <a:ext cx="11178862" cy="0"/>
          </a:xfrm>
          <a:prstGeom prst="line">
            <a:avLst/>
          </a:prstGeom>
          <a:ln cap="flat" w="38100">
            <a:solidFill>
              <a:srgbClr val="000000"/>
            </a:solidFill>
            <a:prstDash val="solid"/>
            <a:headEnd type="none" len="sm" w="sm"/>
            <a:tailEnd type="none" len="sm" w="sm"/>
          </a:ln>
        </p:spPr>
      </p:sp>
      <p:sp>
        <p:nvSpPr>
          <p:cNvPr name="AutoShape 10" id="10"/>
          <p:cNvSpPr/>
          <p:nvPr/>
        </p:nvSpPr>
        <p:spPr>
          <a:xfrm flipH="true">
            <a:off x="12388537" y="4434457"/>
            <a:ext cx="4870763" cy="0"/>
          </a:xfrm>
          <a:prstGeom prst="line">
            <a:avLst/>
          </a:prstGeom>
          <a:ln cap="flat" w="38100">
            <a:solidFill>
              <a:srgbClr val="000000"/>
            </a:solidFill>
            <a:prstDash val="solid"/>
            <a:headEnd type="none" len="sm" w="sm"/>
            <a:tailEnd type="none" len="sm" w="sm"/>
          </a:ln>
        </p:spPr>
      </p:sp>
      <p:sp>
        <p:nvSpPr>
          <p:cNvPr name="Freeform 11" id="11"/>
          <p:cNvSpPr/>
          <p:nvPr/>
        </p:nvSpPr>
        <p:spPr>
          <a:xfrm flipH="false" flipV="false" rot="0">
            <a:off x="14516053" y="5679216"/>
            <a:ext cx="615513" cy="689970"/>
          </a:xfrm>
          <a:custGeom>
            <a:avLst/>
            <a:gdLst/>
            <a:ahLst/>
            <a:cxnLst/>
            <a:rect r="r" b="b" t="t" l="l"/>
            <a:pathLst>
              <a:path h="689970" w="615513">
                <a:moveTo>
                  <a:pt x="0" y="0"/>
                </a:moveTo>
                <a:lnTo>
                  <a:pt x="615513" y="0"/>
                </a:lnTo>
                <a:lnTo>
                  <a:pt x="615513" y="689970"/>
                </a:lnTo>
                <a:lnTo>
                  <a:pt x="0" y="689970"/>
                </a:lnTo>
                <a:lnTo>
                  <a:pt x="0" y="0"/>
                </a:lnTo>
                <a:close/>
              </a:path>
            </a:pathLst>
          </a:custGeom>
          <a:blipFill>
            <a:blip r:embed="rId4"/>
            <a:stretch>
              <a:fillRect l="0" t="0" r="0" b="0"/>
            </a:stretch>
          </a:blipFill>
        </p:spPr>
      </p:sp>
      <p:sp>
        <p:nvSpPr>
          <p:cNvPr name="Freeform 12" id="12"/>
          <p:cNvSpPr/>
          <p:nvPr/>
        </p:nvSpPr>
        <p:spPr>
          <a:xfrm flipH="false" flipV="false" rot="0">
            <a:off x="14546874" y="6369186"/>
            <a:ext cx="615513" cy="689970"/>
          </a:xfrm>
          <a:custGeom>
            <a:avLst/>
            <a:gdLst/>
            <a:ahLst/>
            <a:cxnLst/>
            <a:rect r="r" b="b" t="t" l="l"/>
            <a:pathLst>
              <a:path h="689970" w="615513">
                <a:moveTo>
                  <a:pt x="0" y="0"/>
                </a:moveTo>
                <a:lnTo>
                  <a:pt x="615513" y="0"/>
                </a:lnTo>
                <a:lnTo>
                  <a:pt x="615513" y="689969"/>
                </a:lnTo>
                <a:lnTo>
                  <a:pt x="0" y="689969"/>
                </a:lnTo>
                <a:lnTo>
                  <a:pt x="0" y="0"/>
                </a:lnTo>
                <a:close/>
              </a:path>
            </a:pathLst>
          </a:custGeom>
          <a:blipFill>
            <a:blip r:embed="rId4"/>
            <a:stretch>
              <a:fillRect l="0" t="0" r="0" b="0"/>
            </a:stretch>
          </a:blipFill>
        </p:spPr>
      </p:sp>
      <p:sp>
        <p:nvSpPr>
          <p:cNvPr name="Freeform 13" id="13"/>
          <p:cNvSpPr/>
          <p:nvPr/>
        </p:nvSpPr>
        <p:spPr>
          <a:xfrm flipH="false" flipV="false" rot="0">
            <a:off x="14577695" y="7059155"/>
            <a:ext cx="615513" cy="689970"/>
          </a:xfrm>
          <a:custGeom>
            <a:avLst/>
            <a:gdLst/>
            <a:ahLst/>
            <a:cxnLst/>
            <a:rect r="r" b="b" t="t" l="l"/>
            <a:pathLst>
              <a:path h="689970" w="615513">
                <a:moveTo>
                  <a:pt x="0" y="0"/>
                </a:moveTo>
                <a:lnTo>
                  <a:pt x="615513" y="0"/>
                </a:lnTo>
                <a:lnTo>
                  <a:pt x="615513" y="689970"/>
                </a:lnTo>
                <a:lnTo>
                  <a:pt x="0" y="689970"/>
                </a:lnTo>
                <a:lnTo>
                  <a:pt x="0" y="0"/>
                </a:lnTo>
                <a:close/>
              </a:path>
            </a:pathLst>
          </a:custGeom>
          <a:blipFill>
            <a:blip r:embed="rId4"/>
            <a:stretch>
              <a:fillRect l="0" t="0" r="0" b="0"/>
            </a:stretch>
          </a:blipFill>
        </p:spPr>
      </p:sp>
      <p:sp>
        <p:nvSpPr>
          <p:cNvPr name="Freeform 14" id="14"/>
          <p:cNvSpPr/>
          <p:nvPr/>
        </p:nvSpPr>
        <p:spPr>
          <a:xfrm flipH="false" flipV="false" rot="0">
            <a:off x="14885451" y="-2057400"/>
            <a:ext cx="4478584" cy="4114800"/>
          </a:xfrm>
          <a:custGeom>
            <a:avLst/>
            <a:gdLst/>
            <a:ahLst/>
            <a:cxnLst/>
            <a:rect r="r" b="b" t="t" l="l"/>
            <a:pathLst>
              <a:path h="4114800" w="4478584">
                <a:moveTo>
                  <a:pt x="0" y="0"/>
                </a:moveTo>
                <a:lnTo>
                  <a:pt x="4478584" y="0"/>
                </a:lnTo>
                <a:lnTo>
                  <a:pt x="447858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0">
            <a:off x="16871650" y="308918"/>
            <a:ext cx="1043684" cy="719782"/>
          </a:xfrm>
          <a:custGeom>
            <a:avLst/>
            <a:gdLst/>
            <a:ahLst/>
            <a:cxnLst/>
            <a:rect r="r" b="b" t="t" l="l"/>
            <a:pathLst>
              <a:path h="719782" w="1043684">
                <a:moveTo>
                  <a:pt x="0" y="0"/>
                </a:moveTo>
                <a:lnTo>
                  <a:pt x="1043684" y="0"/>
                </a:lnTo>
                <a:lnTo>
                  <a:pt x="1043684" y="719782"/>
                </a:lnTo>
                <a:lnTo>
                  <a:pt x="0" y="719782"/>
                </a:lnTo>
                <a:lnTo>
                  <a:pt x="0" y="0"/>
                </a:lnTo>
                <a:close/>
              </a:path>
            </a:pathLst>
          </a:custGeom>
          <a:blipFill>
            <a:blip r:embed="rId7"/>
            <a:stretch>
              <a:fillRect l="0" t="0" r="0" b="0"/>
            </a:stretch>
          </a:blipFill>
        </p:spPr>
      </p:sp>
      <p:sp>
        <p:nvSpPr>
          <p:cNvPr name="Freeform 16" id="16"/>
          <p:cNvSpPr/>
          <p:nvPr/>
        </p:nvSpPr>
        <p:spPr>
          <a:xfrm flipH="false" flipV="false" rot="0">
            <a:off x="-337597" y="8109725"/>
            <a:ext cx="2732593" cy="2036288"/>
          </a:xfrm>
          <a:custGeom>
            <a:avLst/>
            <a:gdLst/>
            <a:ahLst/>
            <a:cxnLst/>
            <a:rect r="r" b="b" t="t" l="l"/>
            <a:pathLst>
              <a:path h="2036288" w="2732593">
                <a:moveTo>
                  <a:pt x="0" y="0"/>
                </a:moveTo>
                <a:lnTo>
                  <a:pt x="2732594" y="0"/>
                </a:lnTo>
                <a:lnTo>
                  <a:pt x="2732594" y="2036288"/>
                </a:lnTo>
                <a:lnTo>
                  <a:pt x="0" y="203628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p:cNvSpPr/>
          <p:nvPr/>
        </p:nvSpPr>
        <p:spPr>
          <a:xfrm flipH="false" flipV="false" rot="5400000">
            <a:off x="15545161" y="6972543"/>
            <a:ext cx="2560048" cy="4571514"/>
          </a:xfrm>
          <a:custGeom>
            <a:avLst/>
            <a:gdLst/>
            <a:ahLst/>
            <a:cxnLst/>
            <a:rect r="r" b="b" t="t" l="l"/>
            <a:pathLst>
              <a:path h="4571514" w="2560048">
                <a:moveTo>
                  <a:pt x="0" y="0"/>
                </a:moveTo>
                <a:lnTo>
                  <a:pt x="2560048" y="0"/>
                </a:lnTo>
                <a:lnTo>
                  <a:pt x="2560048" y="4571514"/>
                </a:lnTo>
                <a:lnTo>
                  <a:pt x="0" y="457151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1410052" y="3557299"/>
            <a:ext cx="9348631" cy="573405"/>
          </a:xfrm>
          <a:prstGeom prst="rect">
            <a:avLst/>
          </a:prstGeom>
        </p:spPr>
        <p:txBody>
          <a:bodyPr anchor="t" rtlCol="false" tIns="0" lIns="0" bIns="0" rIns="0">
            <a:spAutoFit/>
          </a:bodyPr>
          <a:lstStyle/>
          <a:p>
            <a:pPr algn="l">
              <a:lnSpc>
                <a:spcPts val="4620"/>
              </a:lnSpc>
              <a:spcBef>
                <a:spcPct val="0"/>
              </a:spcBef>
            </a:pPr>
            <a:r>
              <a:rPr lang="en-US" sz="3300">
                <a:solidFill>
                  <a:srgbClr val="000000"/>
                </a:solidFill>
                <a:latin typeface="Krabuler"/>
                <a:ea typeface="Krabuler"/>
                <a:cs typeface="Krabuler"/>
                <a:sym typeface="Krabuler"/>
              </a:rPr>
              <a:t>ACTION STEP 1: MAKE A FAMILY MISSION PLAN</a:t>
            </a:r>
          </a:p>
        </p:txBody>
      </p:sp>
      <p:sp>
        <p:nvSpPr>
          <p:cNvPr name="TextBox 19" id="19"/>
          <p:cNvSpPr txBox="true"/>
          <p:nvPr/>
        </p:nvSpPr>
        <p:spPr>
          <a:xfrm rot="0">
            <a:off x="14264679" y="3557299"/>
            <a:ext cx="1118262" cy="573405"/>
          </a:xfrm>
          <a:prstGeom prst="rect">
            <a:avLst/>
          </a:prstGeom>
        </p:spPr>
        <p:txBody>
          <a:bodyPr anchor="t" rtlCol="false" tIns="0" lIns="0" bIns="0" rIns="0">
            <a:spAutoFit/>
          </a:bodyPr>
          <a:lstStyle/>
          <a:p>
            <a:pPr algn="l">
              <a:lnSpc>
                <a:spcPts val="4620"/>
              </a:lnSpc>
              <a:spcBef>
                <a:spcPct val="0"/>
              </a:spcBef>
            </a:pPr>
            <a:r>
              <a:rPr lang="en-US" sz="3300">
                <a:solidFill>
                  <a:srgbClr val="000000"/>
                </a:solidFill>
                <a:latin typeface="Krabuler"/>
                <a:ea typeface="Krabuler"/>
                <a:cs typeface="Krabuler"/>
                <a:sym typeface="Krabuler"/>
              </a:rPr>
              <a:t>DONE</a:t>
            </a:r>
          </a:p>
        </p:txBody>
      </p:sp>
      <p:sp>
        <p:nvSpPr>
          <p:cNvPr name="TextBox 20" id="20"/>
          <p:cNvSpPr txBox="true"/>
          <p:nvPr/>
        </p:nvSpPr>
        <p:spPr>
          <a:xfrm rot="0">
            <a:off x="753801" y="2010481"/>
            <a:ext cx="16505281" cy="948786"/>
          </a:xfrm>
          <a:prstGeom prst="rect">
            <a:avLst/>
          </a:prstGeom>
        </p:spPr>
        <p:txBody>
          <a:bodyPr anchor="t" rtlCol="false" tIns="0" lIns="0" bIns="0" rIns="0">
            <a:spAutoFit/>
          </a:bodyPr>
          <a:lstStyle/>
          <a:p>
            <a:pPr algn="ctr">
              <a:lnSpc>
                <a:spcPts val="7796"/>
              </a:lnSpc>
              <a:spcBef>
                <a:spcPct val="0"/>
              </a:spcBef>
            </a:pPr>
            <a:r>
              <a:rPr lang="en-US" sz="5569">
                <a:solidFill>
                  <a:srgbClr val="000000"/>
                </a:solidFill>
                <a:latin typeface="Krabuler"/>
                <a:ea typeface="Krabuler"/>
                <a:cs typeface="Krabuler"/>
                <a:sym typeface="Krabuler"/>
              </a:rPr>
              <a:t>HERE’S YOUR CHALLENGE: BECOME A FAMILY ON A MISSION!</a:t>
            </a:r>
          </a:p>
        </p:txBody>
      </p:sp>
      <p:sp>
        <p:nvSpPr>
          <p:cNvPr name="TextBox 21" id="21"/>
          <p:cNvSpPr txBox="true"/>
          <p:nvPr/>
        </p:nvSpPr>
        <p:spPr>
          <a:xfrm rot="0">
            <a:off x="1410052" y="4672582"/>
            <a:ext cx="10436993" cy="3473577"/>
          </a:xfrm>
          <a:prstGeom prst="rect">
            <a:avLst/>
          </a:prstGeom>
        </p:spPr>
        <p:txBody>
          <a:bodyPr anchor="t" rtlCol="false" tIns="0" lIns="0" bIns="0" rIns="0">
            <a:spAutoFit/>
          </a:bodyPr>
          <a:lstStyle/>
          <a:p>
            <a:pPr algn="l">
              <a:lnSpc>
                <a:spcPts val="4644"/>
              </a:lnSpc>
            </a:pPr>
            <a:r>
              <a:rPr lang="en-US" sz="3600" spc="151">
                <a:solidFill>
                  <a:srgbClr val="000000"/>
                </a:solidFill>
                <a:latin typeface="Handy Casual"/>
                <a:ea typeface="Handy Casual"/>
                <a:cs typeface="Handy Casual"/>
                <a:sym typeface="Handy Casual"/>
              </a:rPr>
              <a:t>Use the Activity Sheet: Download or create a simple list of ways to serve and pray for others. Ideas </a:t>
            </a:r>
            <a:r>
              <a:rPr lang="en-US" sz="3600" spc="151">
                <a:solidFill>
                  <a:srgbClr val="000000"/>
                </a:solidFill>
                <a:latin typeface="Handy Casual"/>
                <a:ea typeface="Handy Casual"/>
                <a:cs typeface="Handy Casual"/>
                <a:sym typeface="Handy Casual"/>
              </a:rPr>
              <a:t>:</a:t>
            </a:r>
          </a:p>
          <a:p>
            <a:pPr algn="l" marL="777240" indent="-388620" lvl="1">
              <a:lnSpc>
                <a:spcPts val="4644"/>
              </a:lnSpc>
              <a:buFont typeface="Arial"/>
              <a:buChar char="•"/>
            </a:pPr>
            <a:r>
              <a:rPr lang="en-US" sz="3600" spc="151">
                <a:solidFill>
                  <a:srgbClr val="000000"/>
                </a:solidFill>
                <a:latin typeface="Handy Casual"/>
                <a:ea typeface="Handy Casual"/>
                <a:cs typeface="Handy Casual"/>
                <a:sym typeface="Handy Casual"/>
              </a:rPr>
              <a:t>Praying for five neighbors or friends.</a:t>
            </a:r>
          </a:p>
          <a:p>
            <a:pPr algn="l" marL="777240" indent="-388620" lvl="1">
              <a:lnSpc>
                <a:spcPts val="4644"/>
              </a:lnSpc>
              <a:buFont typeface="Arial"/>
              <a:buChar char="•"/>
            </a:pPr>
            <a:r>
              <a:rPr lang="en-US" sz="3600" spc="151">
                <a:solidFill>
                  <a:srgbClr val="000000"/>
                </a:solidFill>
                <a:latin typeface="Handy Casual"/>
                <a:ea typeface="Handy Casual"/>
                <a:cs typeface="Handy Casual"/>
                <a:sym typeface="Handy Casual"/>
              </a:rPr>
              <a:t>Writing encouraging notes or verses.</a:t>
            </a:r>
          </a:p>
          <a:p>
            <a:pPr algn="l" marL="777240" indent="-388620" lvl="1">
              <a:lnSpc>
                <a:spcPts val="4644"/>
              </a:lnSpc>
              <a:buFont typeface="Arial"/>
              <a:buChar char="•"/>
            </a:pPr>
            <a:r>
              <a:rPr lang="en-US" sz="3600" spc="151">
                <a:solidFill>
                  <a:srgbClr val="000000"/>
                </a:solidFill>
                <a:latin typeface="Handy Casual"/>
                <a:ea typeface="Handy Casual"/>
                <a:cs typeface="Handy Casual"/>
                <a:sym typeface="Handy Casual"/>
              </a:rPr>
              <a:t>Doing a small act of kindness, like helping a classmate or picking up litter in the park.</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406BB1"/>
        </a:solidFill>
      </p:bgPr>
    </p:bg>
    <p:spTree>
      <p:nvGrpSpPr>
        <p:cNvPr id="1" name=""/>
        <p:cNvGrpSpPr/>
        <p:nvPr/>
      </p:nvGrpSpPr>
      <p:grpSpPr>
        <a:xfrm>
          <a:off x="0" y="0"/>
          <a:ext cx="0" cy="0"/>
          <a:chOff x="0" y="0"/>
          <a:chExt cx="0" cy="0"/>
        </a:xfrm>
      </p:grpSpPr>
      <p:sp>
        <p:nvSpPr>
          <p:cNvPr name="Freeform 2" id="2"/>
          <p:cNvSpPr/>
          <p:nvPr/>
        </p:nvSpPr>
        <p:spPr>
          <a:xfrm flipH="true" flipV="false" rot="-10800000">
            <a:off x="8209465" y="8823812"/>
            <a:ext cx="13290330" cy="1836482"/>
          </a:xfrm>
          <a:custGeom>
            <a:avLst/>
            <a:gdLst/>
            <a:ahLst/>
            <a:cxnLst/>
            <a:rect r="r" b="b" t="t" l="l"/>
            <a:pathLst>
              <a:path h="1836482" w="13290330">
                <a:moveTo>
                  <a:pt x="13290331" y="0"/>
                </a:moveTo>
                <a:lnTo>
                  <a:pt x="0" y="0"/>
                </a:lnTo>
                <a:lnTo>
                  <a:pt x="0" y="1836482"/>
                </a:lnTo>
                <a:lnTo>
                  <a:pt x="13290331" y="1836482"/>
                </a:lnTo>
                <a:lnTo>
                  <a:pt x="13290331"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028700" y="3321218"/>
            <a:ext cx="11178862" cy="4540105"/>
            <a:chOff x="0" y="0"/>
            <a:chExt cx="15228478" cy="6184788"/>
          </a:xfrm>
        </p:grpSpPr>
        <p:sp>
          <p:nvSpPr>
            <p:cNvPr name="Freeform 4" id="4"/>
            <p:cNvSpPr/>
            <p:nvPr/>
          </p:nvSpPr>
          <p:spPr>
            <a:xfrm flipH="false" flipV="false" rot="0">
              <a:off x="31750" y="31750"/>
              <a:ext cx="15164978" cy="6121288"/>
            </a:xfrm>
            <a:custGeom>
              <a:avLst/>
              <a:gdLst/>
              <a:ahLst/>
              <a:cxnLst/>
              <a:rect r="r" b="b" t="t" l="l"/>
              <a:pathLst>
                <a:path h="6121288" w="15164978">
                  <a:moveTo>
                    <a:pt x="15072269" y="6121288"/>
                  </a:moveTo>
                  <a:lnTo>
                    <a:pt x="92710" y="6121288"/>
                  </a:lnTo>
                  <a:cubicBezTo>
                    <a:pt x="41910" y="6121288"/>
                    <a:pt x="0" y="6079378"/>
                    <a:pt x="0" y="6028578"/>
                  </a:cubicBezTo>
                  <a:lnTo>
                    <a:pt x="0" y="92710"/>
                  </a:lnTo>
                  <a:cubicBezTo>
                    <a:pt x="0" y="41910"/>
                    <a:pt x="41910" y="0"/>
                    <a:pt x="92710" y="0"/>
                  </a:cubicBezTo>
                  <a:lnTo>
                    <a:pt x="15070998" y="0"/>
                  </a:lnTo>
                  <a:cubicBezTo>
                    <a:pt x="15121798" y="0"/>
                    <a:pt x="15163709" y="41910"/>
                    <a:pt x="15163709" y="92710"/>
                  </a:cubicBezTo>
                  <a:lnTo>
                    <a:pt x="15163709" y="6027308"/>
                  </a:lnTo>
                  <a:cubicBezTo>
                    <a:pt x="15164978" y="6079378"/>
                    <a:pt x="15123069" y="6121288"/>
                    <a:pt x="15072269" y="6121288"/>
                  </a:cubicBezTo>
                  <a:close/>
                </a:path>
              </a:pathLst>
            </a:custGeom>
            <a:solidFill>
              <a:srgbClr val="FFFEF7"/>
            </a:solidFill>
          </p:spPr>
        </p:sp>
        <p:sp>
          <p:nvSpPr>
            <p:cNvPr name="Freeform 5" id="5"/>
            <p:cNvSpPr/>
            <p:nvPr/>
          </p:nvSpPr>
          <p:spPr>
            <a:xfrm flipH="false" flipV="false" rot="0">
              <a:off x="0" y="0"/>
              <a:ext cx="15228478" cy="6184788"/>
            </a:xfrm>
            <a:custGeom>
              <a:avLst/>
              <a:gdLst/>
              <a:ahLst/>
              <a:cxnLst/>
              <a:rect r="r" b="b" t="t" l="l"/>
              <a:pathLst>
                <a:path h="6184788" w="15228478">
                  <a:moveTo>
                    <a:pt x="15104019" y="59690"/>
                  </a:moveTo>
                  <a:cubicBezTo>
                    <a:pt x="15139578" y="59690"/>
                    <a:pt x="15168789" y="88900"/>
                    <a:pt x="15168789" y="124460"/>
                  </a:cubicBezTo>
                  <a:lnTo>
                    <a:pt x="15168789" y="6060329"/>
                  </a:lnTo>
                  <a:cubicBezTo>
                    <a:pt x="15168789" y="6095888"/>
                    <a:pt x="15139578" y="6125098"/>
                    <a:pt x="15104019" y="6125098"/>
                  </a:cubicBezTo>
                  <a:lnTo>
                    <a:pt x="124460" y="6125098"/>
                  </a:lnTo>
                  <a:cubicBezTo>
                    <a:pt x="88900" y="6125098"/>
                    <a:pt x="59690" y="6095888"/>
                    <a:pt x="59690" y="6060329"/>
                  </a:cubicBezTo>
                  <a:lnTo>
                    <a:pt x="59690" y="124460"/>
                  </a:lnTo>
                  <a:cubicBezTo>
                    <a:pt x="59690" y="88900"/>
                    <a:pt x="88900" y="59690"/>
                    <a:pt x="124460" y="59690"/>
                  </a:cubicBezTo>
                  <a:lnTo>
                    <a:pt x="15104019" y="59690"/>
                  </a:lnTo>
                  <a:moveTo>
                    <a:pt x="15104019" y="0"/>
                  </a:moveTo>
                  <a:lnTo>
                    <a:pt x="124460" y="0"/>
                  </a:lnTo>
                  <a:cubicBezTo>
                    <a:pt x="55880" y="0"/>
                    <a:pt x="0" y="55880"/>
                    <a:pt x="0" y="124460"/>
                  </a:cubicBezTo>
                  <a:lnTo>
                    <a:pt x="0" y="6060329"/>
                  </a:lnTo>
                  <a:cubicBezTo>
                    <a:pt x="0" y="6128908"/>
                    <a:pt x="55880" y="6184788"/>
                    <a:pt x="124460" y="6184788"/>
                  </a:cubicBezTo>
                  <a:lnTo>
                    <a:pt x="15104019" y="6184788"/>
                  </a:lnTo>
                  <a:cubicBezTo>
                    <a:pt x="15172598" y="6184788"/>
                    <a:pt x="15228478" y="6128908"/>
                    <a:pt x="15228478" y="6060329"/>
                  </a:cubicBezTo>
                  <a:lnTo>
                    <a:pt x="15228478" y="124460"/>
                  </a:lnTo>
                  <a:cubicBezTo>
                    <a:pt x="15228478" y="55880"/>
                    <a:pt x="15172598" y="0"/>
                    <a:pt x="15104019" y="0"/>
                  </a:cubicBezTo>
                  <a:close/>
                </a:path>
              </a:pathLst>
            </a:custGeom>
            <a:solidFill>
              <a:srgbClr val="191919"/>
            </a:solidFill>
          </p:spPr>
        </p:sp>
      </p:grpSp>
      <p:grpSp>
        <p:nvGrpSpPr>
          <p:cNvPr name="Group 6" id="6"/>
          <p:cNvGrpSpPr/>
          <p:nvPr/>
        </p:nvGrpSpPr>
        <p:grpSpPr>
          <a:xfrm rot="0">
            <a:off x="12388537" y="3321218"/>
            <a:ext cx="4870545" cy="4540105"/>
            <a:chOff x="0" y="0"/>
            <a:chExt cx="6634932" cy="6184788"/>
          </a:xfrm>
        </p:grpSpPr>
        <p:sp>
          <p:nvSpPr>
            <p:cNvPr name="Freeform 7" id="7"/>
            <p:cNvSpPr/>
            <p:nvPr/>
          </p:nvSpPr>
          <p:spPr>
            <a:xfrm flipH="false" flipV="false" rot="0">
              <a:off x="31750" y="31750"/>
              <a:ext cx="6571432" cy="6121288"/>
            </a:xfrm>
            <a:custGeom>
              <a:avLst/>
              <a:gdLst/>
              <a:ahLst/>
              <a:cxnLst/>
              <a:rect r="r" b="b" t="t" l="l"/>
              <a:pathLst>
                <a:path h="6121288" w="6571432">
                  <a:moveTo>
                    <a:pt x="6478722" y="6121288"/>
                  </a:moveTo>
                  <a:lnTo>
                    <a:pt x="92710" y="6121288"/>
                  </a:lnTo>
                  <a:cubicBezTo>
                    <a:pt x="41910" y="6121288"/>
                    <a:pt x="0" y="6079378"/>
                    <a:pt x="0" y="6028578"/>
                  </a:cubicBezTo>
                  <a:lnTo>
                    <a:pt x="0" y="92710"/>
                  </a:lnTo>
                  <a:cubicBezTo>
                    <a:pt x="0" y="41910"/>
                    <a:pt x="41910" y="0"/>
                    <a:pt x="92710" y="0"/>
                  </a:cubicBezTo>
                  <a:lnTo>
                    <a:pt x="6477452" y="0"/>
                  </a:lnTo>
                  <a:cubicBezTo>
                    <a:pt x="6528252" y="0"/>
                    <a:pt x="6570162" y="41910"/>
                    <a:pt x="6570162" y="92710"/>
                  </a:cubicBezTo>
                  <a:lnTo>
                    <a:pt x="6570162" y="6027308"/>
                  </a:lnTo>
                  <a:cubicBezTo>
                    <a:pt x="6571432" y="6079378"/>
                    <a:pt x="6529522" y="6121288"/>
                    <a:pt x="6478722" y="6121288"/>
                  </a:cubicBezTo>
                  <a:close/>
                </a:path>
              </a:pathLst>
            </a:custGeom>
            <a:solidFill>
              <a:srgbClr val="FFFEF7"/>
            </a:solidFill>
          </p:spPr>
        </p:sp>
        <p:sp>
          <p:nvSpPr>
            <p:cNvPr name="Freeform 8" id="8"/>
            <p:cNvSpPr/>
            <p:nvPr/>
          </p:nvSpPr>
          <p:spPr>
            <a:xfrm flipH="false" flipV="false" rot="0">
              <a:off x="0" y="0"/>
              <a:ext cx="6634932" cy="6184788"/>
            </a:xfrm>
            <a:custGeom>
              <a:avLst/>
              <a:gdLst/>
              <a:ahLst/>
              <a:cxnLst/>
              <a:rect r="r" b="b" t="t" l="l"/>
              <a:pathLst>
                <a:path h="6184788" w="6634932">
                  <a:moveTo>
                    <a:pt x="6510472" y="59690"/>
                  </a:moveTo>
                  <a:cubicBezTo>
                    <a:pt x="6546032" y="59690"/>
                    <a:pt x="6575242" y="88900"/>
                    <a:pt x="6575242" y="124460"/>
                  </a:cubicBezTo>
                  <a:lnTo>
                    <a:pt x="6575242" y="6060329"/>
                  </a:lnTo>
                  <a:cubicBezTo>
                    <a:pt x="6575242" y="6095888"/>
                    <a:pt x="6546032" y="6125098"/>
                    <a:pt x="6510472" y="6125098"/>
                  </a:cubicBezTo>
                  <a:lnTo>
                    <a:pt x="124460" y="6125098"/>
                  </a:lnTo>
                  <a:cubicBezTo>
                    <a:pt x="88900" y="6125098"/>
                    <a:pt x="59690" y="6095888"/>
                    <a:pt x="59690" y="6060329"/>
                  </a:cubicBezTo>
                  <a:lnTo>
                    <a:pt x="59690" y="124460"/>
                  </a:lnTo>
                  <a:cubicBezTo>
                    <a:pt x="59690" y="88900"/>
                    <a:pt x="88900" y="59690"/>
                    <a:pt x="124460" y="59690"/>
                  </a:cubicBezTo>
                  <a:lnTo>
                    <a:pt x="6510472" y="59690"/>
                  </a:lnTo>
                  <a:moveTo>
                    <a:pt x="6510472" y="0"/>
                  </a:moveTo>
                  <a:lnTo>
                    <a:pt x="124460" y="0"/>
                  </a:lnTo>
                  <a:cubicBezTo>
                    <a:pt x="55880" y="0"/>
                    <a:pt x="0" y="55880"/>
                    <a:pt x="0" y="124460"/>
                  </a:cubicBezTo>
                  <a:lnTo>
                    <a:pt x="0" y="6060329"/>
                  </a:lnTo>
                  <a:cubicBezTo>
                    <a:pt x="0" y="6128908"/>
                    <a:pt x="55880" y="6184788"/>
                    <a:pt x="124460" y="6184788"/>
                  </a:cubicBezTo>
                  <a:lnTo>
                    <a:pt x="6510472" y="6184788"/>
                  </a:lnTo>
                  <a:cubicBezTo>
                    <a:pt x="6579052" y="6184788"/>
                    <a:pt x="6634932" y="6128908"/>
                    <a:pt x="6634932" y="6060329"/>
                  </a:cubicBezTo>
                  <a:lnTo>
                    <a:pt x="6634932" y="124460"/>
                  </a:lnTo>
                  <a:cubicBezTo>
                    <a:pt x="6634932" y="55880"/>
                    <a:pt x="6579052" y="0"/>
                    <a:pt x="6510472" y="0"/>
                  </a:cubicBezTo>
                  <a:close/>
                </a:path>
              </a:pathLst>
            </a:custGeom>
            <a:solidFill>
              <a:srgbClr val="191919"/>
            </a:solidFill>
          </p:spPr>
        </p:sp>
      </p:grpSp>
      <p:sp>
        <p:nvSpPr>
          <p:cNvPr name="AutoShape 9" id="9"/>
          <p:cNvSpPr/>
          <p:nvPr/>
        </p:nvSpPr>
        <p:spPr>
          <a:xfrm>
            <a:off x="1028700" y="4415407"/>
            <a:ext cx="11178862" cy="0"/>
          </a:xfrm>
          <a:prstGeom prst="line">
            <a:avLst/>
          </a:prstGeom>
          <a:ln cap="flat" w="38100">
            <a:solidFill>
              <a:srgbClr val="000000"/>
            </a:solidFill>
            <a:prstDash val="solid"/>
            <a:headEnd type="none" len="sm" w="sm"/>
            <a:tailEnd type="none" len="sm" w="sm"/>
          </a:ln>
        </p:spPr>
      </p:sp>
      <p:sp>
        <p:nvSpPr>
          <p:cNvPr name="AutoShape 10" id="10"/>
          <p:cNvSpPr/>
          <p:nvPr/>
        </p:nvSpPr>
        <p:spPr>
          <a:xfrm flipH="true">
            <a:off x="12388537" y="4434457"/>
            <a:ext cx="4870763" cy="0"/>
          </a:xfrm>
          <a:prstGeom prst="line">
            <a:avLst/>
          </a:prstGeom>
          <a:ln cap="flat" w="38100">
            <a:solidFill>
              <a:srgbClr val="000000"/>
            </a:solidFill>
            <a:prstDash val="solid"/>
            <a:headEnd type="none" len="sm" w="sm"/>
            <a:tailEnd type="none" len="sm" w="sm"/>
          </a:ln>
        </p:spPr>
      </p:sp>
      <p:sp>
        <p:nvSpPr>
          <p:cNvPr name="Freeform 11" id="11"/>
          <p:cNvSpPr/>
          <p:nvPr/>
        </p:nvSpPr>
        <p:spPr>
          <a:xfrm flipH="false" flipV="false" rot="0">
            <a:off x="14546874" y="5584655"/>
            <a:ext cx="615513" cy="689970"/>
          </a:xfrm>
          <a:custGeom>
            <a:avLst/>
            <a:gdLst/>
            <a:ahLst/>
            <a:cxnLst/>
            <a:rect r="r" b="b" t="t" l="l"/>
            <a:pathLst>
              <a:path h="689970" w="615513">
                <a:moveTo>
                  <a:pt x="0" y="0"/>
                </a:moveTo>
                <a:lnTo>
                  <a:pt x="615513" y="0"/>
                </a:lnTo>
                <a:lnTo>
                  <a:pt x="615513" y="689970"/>
                </a:lnTo>
                <a:lnTo>
                  <a:pt x="0" y="689970"/>
                </a:lnTo>
                <a:lnTo>
                  <a:pt x="0" y="0"/>
                </a:lnTo>
                <a:close/>
              </a:path>
            </a:pathLst>
          </a:custGeom>
          <a:blipFill>
            <a:blip r:embed="rId4"/>
            <a:stretch>
              <a:fillRect l="0" t="0" r="0" b="0"/>
            </a:stretch>
          </a:blipFill>
        </p:spPr>
      </p:sp>
      <p:sp>
        <p:nvSpPr>
          <p:cNvPr name="Freeform 12" id="12"/>
          <p:cNvSpPr/>
          <p:nvPr/>
        </p:nvSpPr>
        <p:spPr>
          <a:xfrm flipH="false" flipV="false" rot="0">
            <a:off x="14546874" y="-1028700"/>
            <a:ext cx="4478584" cy="4114800"/>
          </a:xfrm>
          <a:custGeom>
            <a:avLst/>
            <a:gdLst/>
            <a:ahLst/>
            <a:cxnLst/>
            <a:rect r="r" b="b" t="t" l="l"/>
            <a:pathLst>
              <a:path h="4114800" w="4478584">
                <a:moveTo>
                  <a:pt x="0" y="0"/>
                </a:moveTo>
                <a:lnTo>
                  <a:pt x="4478584" y="0"/>
                </a:lnTo>
                <a:lnTo>
                  <a:pt x="447858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16871650" y="308918"/>
            <a:ext cx="1043684" cy="719782"/>
          </a:xfrm>
          <a:custGeom>
            <a:avLst/>
            <a:gdLst/>
            <a:ahLst/>
            <a:cxnLst/>
            <a:rect r="r" b="b" t="t" l="l"/>
            <a:pathLst>
              <a:path h="719782" w="1043684">
                <a:moveTo>
                  <a:pt x="0" y="0"/>
                </a:moveTo>
                <a:lnTo>
                  <a:pt x="1043684" y="0"/>
                </a:lnTo>
                <a:lnTo>
                  <a:pt x="1043684" y="719782"/>
                </a:lnTo>
                <a:lnTo>
                  <a:pt x="0" y="719782"/>
                </a:lnTo>
                <a:lnTo>
                  <a:pt x="0" y="0"/>
                </a:lnTo>
                <a:close/>
              </a:path>
            </a:pathLst>
          </a:custGeom>
          <a:blipFill>
            <a:blip r:embed="rId7"/>
            <a:stretch>
              <a:fillRect l="0" t="0" r="0" b="0"/>
            </a:stretch>
          </a:blipFill>
        </p:spPr>
      </p:sp>
      <p:sp>
        <p:nvSpPr>
          <p:cNvPr name="Freeform 14" id="14"/>
          <p:cNvSpPr/>
          <p:nvPr/>
        </p:nvSpPr>
        <p:spPr>
          <a:xfrm flipH="false" flipV="false" rot="-9470809">
            <a:off x="200542" y="-659153"/>
            <a:ext cx="3067396" cy="4114800"/>
          </a:xfrm>
          <a:custGeom>
            <a:avLst/>
            <a:gdLst/>
            <a:ahLst/>
            <a:cxnLst/>
            <a:rect r="r" b="b" t="t" l="l"/>
            <a:pathLst>
              <a:path h="4114800" w="3067396">
                <a:moveTo>
                  <a:pt x="0" y="0"/>
                </a:moveTo>
                <a:lnTo>
                  <a:pt x="3067396" y="0"/>
                </a:lnTo>
                <a:lnTo>
                  <a:pt x="306739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1278005" y="7414185"/>
            <a:ext cx="4613411" cy="4655735"/>
          </a:xfrm>
          <a:custGeom>
            <a:avLst/>
            <a:gdLst/>
            <a:ahLst/>
            <a:cxnLst/>
            <a:rect r="r" b="b" t="t" l="l"/>
            <a:pathLst>
              <a:path h="4655735" w="4613411">
                <a:moveTo>
                  <a:pt x="0" y="0"/>
                </a:moveTo>
                <a:lnTo>
                  <a:pt x="4613410" y="0"/>
                </a:lnTo>
                <a:lnTo>
                  <a:pt x="4613410" y="4655736"/>
                </a:lnTo>
                <a:lnTo>
                  <a:pt x="0" y="465573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1410052" y="3557299"/>
            <a:ext cx="9348631" cy="573405"/>
          </a:xfrm>
          <a:prstGeom prst="rect">
            <a:avLst/>
          </a:prstGeom>
        </p:spPr>
        <p:txBody>
          <a:bodyPr anchor="t" rtlCol="false" tIns="0" lIns="0" bIns="0" rIns="0">
            <a:spAutoFit/>
          </a:bodyPr>
          <a:lstStyle/>
          <a:p>
            <a:pPr algn="l">
              <a:lnSpc>
                <a:spcPts val="4620"/>
              </a:lnSpc>
              <a:spcBef>
                <a:spcPct val="0"/>
              </a:spcBef>
            </a:pPr>
            <a:r>
              <a:rPr lang="en-US" sz="3300">
                <a:solidFill>
                  <a:srgbClr val="000000"/>
                </a:solidFill>
                <a:latin typeface="Krabuler"/>
                <a:ea typeface="Krabuler"/>
                <a:cs typeface="Krabuler"/>
                <a:sym typeface="Krabuler"/>
              </a:rPr>
              <a:t>ACTION STEP 2: HAVE A FAMILY MEETING</a:t>
            </a:r>
          </a:p>
        </p:txBody>
      </p:sp>
      <p:sp>
        <p:nvSpPr>
          <p:cNvPr name="TextBox 17" id="17"/>
          <p:cNvSpPr txBox="true"/>
          <p:nvPr/>
        </p:nvSpPr>
        <p:spPr>
          <a:xfrm rot="0">
            <a:off x="14264679" y="3557299"/>
            <a:ext cx="1118262" cy="573405"/>
          </a:xfrm>
          <a:prstGeom prst="rect">
            <a:avLst/>
          </a:prstGeom>
        </p:spPr>
        <p:txBody>
          <a:bodyPr anchor="t" rtlCol="false" tIns="0" lIns="0" bIns="0" rIns="0">
            <a:spAutoFit/>
          </a:bodyPr>
          <a:lstStyle/>
          <a:p>
            <a:pPr algn="l">
              <a:lnSpc>
                <a:spcPts val="4620"/>
              </a:lnSpc>
              <a:spcBef>
                <a:spcPct val="0"/>
              </a:spcBef>
            </a:pPr>
            <a:r>
              <a:rPr lang="en-US" sz="3300">
                <a:solidFill>
                  <a:srgbClr val="000000"/>
                </a:solidFill>
                <a:latin typeface="Krabuler"/>
                <a:ea typeface="Krabuler"/>
                <a:cs typeface="Krabuler"/>
                <a:sym typeface="Krabuler"/>
              </a:rPr>
              <a:t>DONE</a:t>
            </a:r>
          </a:p>
        </p:txBody>
      </p:sp>
      <p:sp>
        <p:nvSpPr>
          <p:cNvPr name="TextBox 18" id="18"/>
          <p:cNvSpPr txBox="true"/>
          <p:nvPr/>
        </p:nvSpPr>
        <p:spPr>
          <a:xfrm rot="0">
            <a:off x="1410052" y="4672582"/>
            <a:ext cx="10131875" cy="2892552"/>
          </a:xfrm>
          <a:prstGeom prst="rect">
            <a:avLst/>
          </a:prstGeom>
        </p:spPr>
        <p:txBody>
          <a:bodyPr anchor="t" rtlCol="false" tIns="0" lIns="0" bIns="0" rIns="0">
            <a:spAutoFit/>
          </a:bodyPr>
          <a:lstStyle/>
          <a:p>
            <a:pPr algn="l">
              <a:lnSpc>
                <a:spcPts val="4644"/>
              </a:lnSpc>
            </a:pPr>
            <a:r>
              <a:rPr lang="en-US" sz="3600" spc="151">
                <a:solidFill>
                  <a:srgbClr val="000000"/>
                </a:solidFill>
                <a:latin typeface="Handy Casual"/>
                <a:ea typeface="Handy Casual"/>
                <a:cs typeface="Handy Casual"/>
                <a:sym typeface="Handy Casual"/>
              </a:rPr>
              <a:t>Pick one or two activities you can do together this week.</a:t>
            </a:r>
          </a:p>
          <a:p>
            <a:pPr algn="l">
              <a:lnSpc>
                <a:spcPts val="4644"/>
              </a:lnSpc>
            </a:pPr>
            <a:r>
              <a:rPr lang="en-US" sz="3600" spc="151">
                <a:solidFill>
                  <a:srgbClr val="000000"/>
                </a:solidFill>
                <a:latin typeface="Handy Casual"/>
                <a:ea typeface="Handy Casual"/>
                <a:cs typeface="Handy Casual"/>
                <a:sym typeface="Handy Casual"/>
              </a:rPr>
              <a:t> </a:t>
            </a:r>
          </a:p>
          <a:p>
            <a:pPr algn="l">
              <a:lnSpc>
                <a:spcPts val="4644"/>
              </a:lnSpc>
            </a:pPr>
            <a:r>
              <a:rPr lang="en-US" sz="3600" spc="151">
                <a:solidFill>
                  <a:srgbClr val="000000"/>
                </a:solidFill>
                <a:latin typeface="Handy Casual"/>
                <a:ea typeface="Handy Casual"/>
                <a:cs typeface="Handy Casual"/>
                <a:sym typeface="Handy Casual"/>
              </a:rPr>
              <a:t>Pray and ask God :</a:t>
            </a:r>
          </a:p>
          <a:p>
            <a:pPr algn="l">
              <a:lnSpc>
                <a:spcPts val="4644"/>
              </a:lnSpc>
            </a:pPr>
            <a:r>
              <a:rPr lang="en-US" sz="3600" spc="151">
                <a:solidFill>
                  <a:srgbClr val="000000"/>
                </a:solidFill>
                <a:latin typeface="Handy Casual"/>
                <a:ea typeface="Handy Casual"/>
                <a:cs typeface="Handy Casual"/>
                <a:sym typeface="Handy Casual"/>
              </a:rPr>
              <a:t>“Who needs our love right now? How can we help them?”</a:t>
            </a:r>
          </a:p>
          <a:p>
            <a:pPr algn="l">
              <a:lnSpc>
                <a:spcPts val="4644"/>
              </a:lnSpc>
            </a:pPr>
          </a:p>
        </p:txBody>
      </p:sp>
      <p:sp>
        <p:nvSpPr>
          <p:cNvPr name="TextBox 19" id="19"/>
          <p:cNvSpPr txBox="true"/>
          <p:nvPr/>
        </p:nvSpPr>
        <p:spPr>
          <a:xfrm rot="0">
            <a:off x="753801" y="2010481"/>
            <a:ext cx="16505281" cy="948786"/>
          </a:xfrm>
          <a:prstGeom prst="rect">
            <a:avLst/>
          </a:prstGeom>
        </p:spPr>
        <p:txBody>
          <a:bodyPr anchor="t" rtlCol="false" tIns="0" lIns="0" bIns="0" rIns="0">
            <a:spAutoFit/>
          </a:bodyPr>
          <a:lstStyle/>
          <a:p>
            <a:pPr algn="ctr">
              <a:lnSpc>
                <a:spcPts val="7796"/>
              </a:lnSpc>
              <a:spcBef>
                <a:spcPct val="0"/>
              </a:spcBef>
            </a:pPr>
            <a:r>
              <a:rPr lang="en-US" sz="5569">
                <a:solidFill>
                  <a:srgbClr val="FFFEF7"/>
                </a:solidFill>
                <a:latin typeface="Krabuler"/>
                <a:ea typeface="Krabuler"/>
                <a:cs typeface="Krabuler"/>
                <a:sym typeface="Krabuler"/>
              </a:rPr>
              <a:t>HERE’S YOUR CHALLENGE: BECOME A FAMILY ON A MISSION!</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CC751"/>
        </a:solidFill>
      </p:bgPr>
    </p:bg>
    <p:spTree>
      <p:nvGrpSpPr>
        <p:cNvPr id="1" name=""/>
        <p:cNvGrpSpPr/>
        <p:nvPr/>
      </p:nvGrpSpPr>
      <p:grpSpPr>
        <a:xfrm>
          <a:off x="0" y="0"/>
          <a:ext cx="0" cy="0"/>
          <a:chOff x="0" y="0"/>
          <a:chExt cx="0" cy="0"/>
        </a:xfrm>
      </p:grpSpPr>
      <p:sp>
        <p:nvSpPr>
          <p:cNvPr name="Freeform 2" id="2"/>
          <p:cNvSpPr/>
          <p:nvPr/>
        </p:nvSpPr>
        <p:spPr>
          <a:xfrm flipH="false" flipV="false" rot="0">
            <a:off x="15020008" y="-475674"/>
            <a:ext cx="4478584" cy="4114800"/>
          </a:xfrm>
          <a:custGeom>
            <a:avLst/>
            <a:gdLst/>
            <a:ahLst/>
            <a:cxnLst/>
            <a:rect r="r" b="b" t="t" l="l"/>
            <a:pathLst>
              <a:path h="4114800" w="4478584">
                <a:moveTo>
                  <a:pt x="0" y="0"/>
                </a:moveTo>
                <a:lnTo>
                  <a:pt x="4478584" y="0"/>
                </a:lnTo>
                <a:lnTo>
                  <a:pt x="447858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4770186" y="7416273"/>
            <a:ext cx="4646534" cy="4114800"/>
          </a:xfrm>
          <a:custGeom>
            <a:avLst/>
            <a:gdLst/>
            <a:ahLst/>
            <a:cxnLst/>
            <a:rect r="r" b="b" t="t" l="l"/>
            <a:pathLst>
              <a:path h="4114800" w="4646534">
                <a:moveTo>
                  <a:pt x="0" y="0"/>
                </a:moveTo>
                <a:lnTo>
                  <a:pt x="4646534" y="0"/>
                </a:lnTo>
                <a:lnTo>
                  <a:pt x="46465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5400000">
            <a:off x="648375" y="-1111401"/>
            <a:ext cx="2284774" cy="4079954"/>
          </a:xfrm>
          <a:custGeom>
            <a:avLst/>
            <a:gdLst/>
            <a:ahLst/>
            <a:cxnLst/>
            <a:rect r="r" b="b" t="t" l="l"/>
            <a:pathLst>
              <a:path h="4079954" w="2284774">
                <a:moveTo>
                  <a:pt x="0" y="0"/>
                </a:moveTo>
                <a:lnTo>
                  <a:pt x="2284775" y="0"/>
                </a:lnTo>
                <a:lnTo>
                  <a:pt x="2284775" y="4079954"/>
                </a:lnTo>
                <a:lnTo>
                  <a:pt x="0" y="407995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6638844" y="600799"/>
            <a:ext cx="1240913" cy="855802"/>
          </a:xfrm>
          <a:custGeom>
            <a:avLst/>
            <a:gdLst/>
            <a:ahLst/>
            <a:cxnLst/>
            <a:rect r="r" b="b" t="t" l="l"/>
            <a:pathLst>
              <a:path h="855802" w="1240913">
                <a:moveTo>
                  <a:pt x="0" y="0"/>
                </a:moveTo>
                <a:lnTo>
                  <a:pt x="1240912" y="0"/>
                </a:lnTo>
                <a:lnTo>
                  <a:pt x="1240912" y="855802"/>
                </a:lnTo>
                <a:lnTo>
                  <a:pt x="0" y="855802"/>
                </a:lnTo>
                <a:lnTo>
                  <a:pt x="0" y="0"/>
                </a:lnTo>
                <a:close/>
              </a:path>
            </a:pathLst>
          </a:custGeom>
          <a:blipFill>
            <a:blip r:embed="rId8"/>
            <a:stretch>
              <a:fillRect l="0" t="0" r="0" b="0"/>
            </a:stretch>
          </a:blipFill>
        </p:spPr>
      </p:sp>
      <p:grpSp>
        <p:nvGrpSpPr>
          <p:cNvPr name="Group 6" id="6"/>
          <p:cNvGrpSpPr/>
          <p:nvPr/>
        </p:nvGrpSpPr>
        <p:grpSpPr>
          <a:xfrm rot="0">
            <a:off x="-249215" y="1581726"/>
            <a:ext cx="8475668" cy="7179389"/>
            <a:chOff x="0" y="0"/>
            <a:chExt cx="2374900" cy="2011680"/>
          </a:xfrm>
        </p:grpSpPr>
        <p:sp>
          <p:nvSpPr>
            <p:cNvPr name="Freeform 7" id="7"/>
            <p:cNvSpPr/>
            <p:nvPr/>
          </p:nvSpPr>
          <p:spPr>
            <a:xfrm flipH="false" flipV="false" rot="0">
              <a:off x="-2540" y="-2540"/>
              <a:ext cx="2377440" cy="2009140"/>
            </a:xfrm>
            <a:custGeom>
              <a:avLst/>
              <a:gdLst/>
              <a:ahLst/>
              <a:cxnLst/>
              <a:rect r="r" b="b" t="t" l="l"/>
              <a:pathLst>
                <a:path h="2009140" w="23774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10" y="132080"/>
                    <a:pt x="1635760" y="125730"/>
                  </a:cubicBezTo>
                  <a:cubicBezTo>
                    <a:pt x="1631950" y="121920"/>
                    <a:pt x="1629410" y="123190"/>
                    <a:pt x="1625600" y="125730"/>
                  </a:cubicBezTo>
                  <a:lnTo>
                    <a:pt x="1617980" y="133350"/>
                  </a:lnTo>
                  <a:cubicBezTo>
                    <a:pt x="1616710" y="134620"/>
                    <a:pt x="1614170" y="134620"/>
                    <a:pt x="1612900" y="134620"/>
                  </a:cubicBezTo>
                  <a:lnTo>
                    <a:pt x="1605280" y="134620"/>
                  </a:lnTo>
                  <a:cubicBezTo>
                    <a:pt x="1600200" y="134620"/>
                    <a:pt x="1595120" y="133350"/>
                    <a:pt x="1590040" y="132080"/>
                  </a:cubicBezTo>
                  <a:cubicBezTo>
                    <a:pt x="1583690" y="130810"/>
                    <a:pt x="1578610" y="127000"/>
                    <a:pt x="1572260" y="125730"/>
                  </a:cubicBezTo>
                  <a:cubicBezTo>
                    <a:pt x="1562100" y="124460"/>
                    <a:pt x="1559560" y="115570"/>
                    <a:pt x="1555750" y="109220"/>
                  </a:cubicBezTo>
                  <a:cubicBezTo>
                    <a:pt x="1553210" y="105410"/>
                    <a:pt x="1548130" y="100330"/>
                    <a:pt x="1543050" y="101600"/>
                  </a:cubicBezTo>
                  <a:cubicBezTo>
                    <a:pt x="1537970" y="104140"/>
                    <a:pt x="1532890" y="101600"/>
                    <a:pt x="1529080" y="100330"/>
                  </a:cubicBezTo>
                  <a:cubicBezTo>
                    <a:pt x="1527810" y="100330"/>
                    <a:pt x="1525270" y="99060"/>
                    <a:pt x="1524000" y="99060"/>
                  </a:cubicBezTo>
                  <a:cubicBezTo>
                    <a:pt x="1515110" y="96520"/>
                    <a:pt x="1508760" y="101600"/>
                    <a:pt x="1502410" y="107950"/>
                  </a:cubicBezTo>
                  <a:lnTo>
                    <a:pt x="1497330" y="113030"/>
                  </a:lnTo>
                  <a:cubicBezTo>
                    <a:pt x="1496060" y="114300"/>
                    <a:pt x="1496060" y="116840"/>
                    <a:pt x="1494790" y="118110"/>
                  </a:cubicBezTo>
                  <a:cubicBezTo>
                    <a:pt x="1487170" y="124460"/>
                    <a:pt x="1479550" y="121920"/>
                    <a:pt x="1470660" y="118110"/>
                  </a:cubicBezTo>
                  <a:cubicBezTo>
                    <a:pt x="1463040" y="114300"/>
                    <a:pt x="1454150" y="118110"/>
                    <a:pt x="1451610"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80"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60" y="116840"/>
                    <a:pt x="1202690" y="118110"/>
                  </a:cubicBezTo>
                  <a:cubicBezTo>
                    <a:pt x="1197610" y="119380"/>
                    <a:pt x="1197610"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10"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9"/>
              <a:stretch>
                <a:fillRect l="-5699" t="0" r="0" b="0"/>
              </a:stretch>
            </a:blipFill>
          </p:spPr>
        </p:sp>
      </p:grpSp>
      <p:sp>
        <p:nvSpPr>
          <p:cNvPr name="TextBox 8" id="8"/>
          <p:cNvSpPr txBox="true"/>
          <p:nvPr/>
        </p:nvSpPr>
        <p:spPr>
          <a:xfrm rot="0">
            <a:off x="8442898" y="1924797"/>
            <a:ext cx="8650555" cy="2096005"/>
          </a:xfrm>
          <a:prstGeom prst="rect">
            <a:avLst/>
          </a:prstGeom>
        </p:spPr>
        <p:txBody>
          <a:bodyPr anchor="t" rtlCol="false" tIns="0" lIns="0" bIns="0" rIns="0">
            <a:spAutoFit/>
          </a:bodyPr>
          <a:lstStyle/>
          <a:p>
            <a:pPr algn="l">
              <a:lnSpc>
                <a:spcPts val="8299"/>
              </a:lnSpc>
              <a:spcBef>
                <a:spcPct val="0"/>
              </a:spcBef>
            </a:pPr>
            <a:r>
              <a:rPr lang="en-US" sz="6915">
                <a:solidFill>
                  <a:srgbClr val="000000"/>
                </a:solidFill>
                <a:latin typeface="Krabuler"/>
                <a:ea typeface="Krabuler"/>
                <a:cs typeface="Krabuler"/>
                <a:sym typeface="Krabuler"/>
              </a:rPr>
              <a:t>HOW CAN YOUR FAMILY SERVE GOD TOGETHER?</a:t>
            </a:r>
          </a:p>
        </p:txBody>
      </p:sp>
      <p:sp>
        <p:nvSpPr>
          <p:cNvPr name="TextBox 9" id="9"/>
          <p:cNvSpPr txBox="true"/>
          <p:nvPr/>
        </p:nvSpPr>
        <p:spPr>
          <a:xfrm rot="0">
            <a:off x="8442898" y="4286918"/>
            <a:ext cx="8816402" cy="4173988"/>
          </a:xfrm>
          <a:prstGeom prst="rect">
            <a:avLst/>
          </a:prstGeom>
        </p:spPr>
        <p:txBody>
          <a:bodyPr anchor="t" rtlCol="false" tIns="0" lIns="0" bIns="0" rIns="0">
            <a:spAutoFit/>
          </a:bodyPr>
          <a:lstStyle/>
          <a:p>
            <a:pPr algn="l">
              <a:lnSpc>
                <a:spcPts val="4173"/>
              </a:lnSpc>
            </a:pPr>
            <a:r>
              <a:rPr lang="en-US" sz="3477">
                <a:solidFill>
                  <a:srgbClr val="000000"/>
                </a:solidFill>
                <a:latin typeface="Handy Casual"/>
                <a:ea typeface="Handy Casual"/>
                <a:cs typeface="Handy Casual"/>
                <a:sym typeface="Handy Casual"/>
              </a:rPr>
              <a:t>When we listen to God together, our team becomes a super team because God is leading us! He is the best team leader ever!</a:t>
            </a:r>
          </a:p>
          <a:p>
            <a:pPr algn="l">
              <a:lnSpc>
                <a:spcPts val="4173"/>
              </a:lnSpc>
              <a:spcBef>
                <a:spcPct val="0"/>
              </a:spcBef>
            </a:pPr>
            <a:r>
              <a:rPr lang="en-US" sz="3477">
                <a:solidFill>
                  <a:srgbClr val="000000"/>
                </a:solidFill>
                <a:latin typeface="Handy Casual"/>
                <a:ea typeface="Handy Casual"/>
                <a:cs typeface="Handy Casual"/>
                <a:sym typeface="Handy Casual"/>
              </a:rPr>
              <a:t>Now imagine what happens when our super team begins praying for our neighbors, classmates, and friends. When we start reading the Bible together and look for ways to love others—like sharing meals with friends who need encouragement—God moves in amazing ways!</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04122"/>
        </a:solidFill>
      </p:bgPr>
    </p:bg>
    <p:spTree>
      <p:nvGrpSpPr>
        <p:cNvPr id="1" name=""/>
        <p:cNvGrpSpPr/>
        <p:nvPr/>
      </p:nvGrpSpPr>
      <p:grpSpPr>
        <a:xfrm>
          <a:off x="0" y="0"/>
          <a:ext cx="0" cy="0"/>
          <a:chOff x="0" y="0"/>
          <a:chExt cx="0" cy="0"/>
        </a:xfrm>
      </p:grpSpPr>
      <p:grpSp>
        <p:nvGrpSpPr>
          <p:cNvPr name="Group 2" id="2"/>
          <p:cNvGrpSpPr/>
          <p:nvPr/>
        </p:nvGrpSpPr>
        <p:grpSpPr>
          <a:xfrm rot="0">
            <a:off x="1028700" y="3321218"/>
            <a:ext cx="11178862" cy="4540105"/>
            <a:chOff x="0" y="0"/>
            <a:chExt cx="15228478" cy="6184788"/>
          </a:xfrm>
        </p:grpSpPr>
        <p:sp>
          <p:nvSpPr>
            <p:cNvPr name="Freeform 3" id="3"/>
            <p:cNvSpPr/>
            <p:nvPr/>
          </p:nvSpPr>
          <p:spPr>
            <a:xfrm flipH="false" flipV="false" rot="0">
              <a:off x="31750" y="31750"/>
              <a:ext cx="15164978" cy="6121288"/>
            </a:xfrm>
            <a:custGeom>
              <a:avLst/>
              <a:gdLst/>
              <a:ahLst/>
              <a:cxnLst/>
              <a:rect r="r" b="b" t="t" l="l"/>
              <a:pathLst>
                <a:path h="6121288" w="15164978">
                  <a:moveTo>
                    <a:pt x="15072269" y="6121288"/>
                  </a:moveTo>
                  <a:lnTo>
                    <a:pt x="92710" y="6121288"/>
                  </a:lnTo>
                  <a:cubicBezTo>
                    <a:pt x="41910" y="6121288"/>
                    <a:pt x="0" y="6079378"/>
                    <a:pt x="0" y="6028578"/>
                  </a:cubicBezTo>
                  <a:lnTo>
                    <a:pt x="0" y="92710"/>
                  </a:lnTo>
                  <a:cubicBezTo>
                    <a:pt x="0" y="41910"/>
                    <a:pt x="41910" y="0"/>
                    <a:pt x="92710" y="0"/>
                  </a:cubicBezTo>
                  <a:lnTo>
                    <a:pt x="15070998" y="0"/>
                  </a:lnTo>
                  <a:cubicBezTo>
                    <a:pt x="15121798" y="0"/>
                    <a:pt x="15163709" y="41910"/>
                    <a:pt x="15163709" y="92710"/>
                  </a:cubicBezTo>
                  <a:lnTo>
                    <a:pt x="15163709" y="6027308"/>
                  </a:lnTo>
                  <a:cubicBezTo>
                    <a:pt x="15164978" y="6079378"/>
                    <a:pt x="15123069" y="6121288"/>
                    <a:pt x="15072269" y="6121288"/>
                  </a:cubicBezTo>
                  <a:close/>
                </a:path>
              </a:pathLst>
            </a:custGeom>
            <a:solidFill>
              <a:srgbClr val="FFFEF7"/>
            </a:solidFill>
          </p:spPr>
        </p:sp>
        <p:sp>
          <p:nvSpPr>
            <p:cNvPr name="Freeform 4" id="4"/>
            <p:cNvSpPr/>
            <p:nvPr/>
          </p:nvSpPr>
          <p:spPr>
            <a:xfrm flipH="false" flipV="false" rot="0">
              <a:off x="0" y="0"/>
              <a:ext cx="15228478" cy="6184788"/>
            </a:xfrm>
            <a:custGeom>
              <a:avLst/>
              <a:gdLst/>
              <a:ahLst/>
              <a:cxnLst/>
              <a:rect r="r" b="b" t="t" l="l"/>
              <a:pathLst>
                <a:path h="6184788" w="15228478">
                  <a:moveTo>
                    <a:pt x="15104019" y="59690"/>
                  </a:moveTo>
                  <a:cubicBezTo>
                    <a:pt x="15139578" y="59690"/>
                    <a:pt x="15168789" y="88900"/>
                    <a:pt x="15168789" y="124460"/>
                  </a:cubicBezTo>
                  <a:lnTo>
                    <a:pt x="15168789" y="6060329"/>
                  </a:lnTo>
                  <a:cubicBezTo>
                    <a:pt x="15168789" y="6095888"/>
                    <a:pt x="15139578" y="6125098"/>
                    <a:pt x="15104019" y="6125098"/>
                  </a:cubicBezTo>
                  <a:lnTo>
                    <a:pt x="124460" y="6125098"/>
                  </a:lnTo>
                  <a:cubicBezTo>
                    <a:pt x="88900" y="6125098"/>
                    <a:pt x="59690" y="6095888"/>
                    <a:pt x="59690" y="6060329"/>
                  </a:cubicBezTo>
                  <a:lnTo>
                    <a:pt x="59690" y="124460"/>
                  </a:lnTo>
                  <a:cubicBezTo>
                    <a:pt x="59690" y="88900"/>
                    <a:pt x="88900" y="59690"/>
                    <a:pt x="124460" y="59690"/>
                  </a:cubicBezTo>
                  <a:lnTo>
                    <a:pt x="15104019" y="59690"/>
                  </a:lnTo>
                  <a:moveTo>
                    <a:pt x="15104019" y="0"/>
                  </a:moveTo>
                  <a:lnTo>
                    <a:pt x="124460" y="0"/>
                  </a:lnTo>
                  <a:cubicBezTo>
                    <a:pt x="55880" y="0"/>
                    <a:pt x="0" y="55880"/>
                    <a:pt x="0" y="124460"/>
                  </a:cubicBezTo>
                  <a:lnTo>
                    <a:pt x="0" y="6060329"/>
                  </a:lnTo>
                  <a:cubicBezTo>
                    <a:pt x="0" y="6128908"/>
                    <a:pt x="55880" y="6184788"/>
                    <a:pt x="124460" y="6184788"/>
                  </a:cubicBezTo>
                  <a:lnTo>
                    <a:pt x="15104019" y="6184788"/>
                  </a:lnTo>
                  <a:cubicBezTo>
                    <a:pt x="15172598" y="6184788"/>
                    <a:pt x="15228478" y="6128908"/>
                    <a:pt x="15228478" y="6060329"/>
                  </a:cubicBezTo>
                  <a:lnTo>
                    <a:pt x="15228478" y="124460"/>
                  </a:lnTo>
                  <a:cubicBezTo>
                    <a:pt x="15228478" y="55880"/>
                    <a:pt x="15172598" y="0"/>
                    <a:pt x="15104019" y="0"/>
                  </a:cubicBezTo>
                  <a:close/>
                </a:path>
              </a:pathLst>
            </a:custGeom>
            <a:solidFill>
              <a:srgbClr val="191919"/>
            </a:solidFill>
          </p:spPr>
        </p:sp>
      </p:grpSp>
      <p:grpSp>
        <p:nvGrpSpPr>
          <p:cNvPr name="Group 5" id="5"/>
          <p:cNvGrpSpPr/>
          <p:nvPr/>
        </p:nvGrpSpPr>
        <p:grpSpPr>
          <a:xfrm rot="0">
            <a:off x="12388537" y="3321218"/>
            <a:ext cx="4870545" cy="4540105"/>
            <a:chOff x="0" y="0"/>
            <a:chExt cx="6634932" cy="6184788"/>
          </a:xfrm>
        </p:grpSpPr>
        <p:sp>
          <p:nvSpPr>
            <p:cNvPr name="Freeform 6" id="6"/>
            <p:cNvSpPr/>
            <p:nvPr/>
          </p:nvSpPr>
          <p:spPr>
            <a:xfrm flipH="false" flipV="false" rot="0">
              <a:off x="31750" y="31750"/>
              <a:ext cx="6571432" cy="6121288"/>
            </a:xfrm>
            <a:custGeom>
              <a:avLst/>
              <a:gdLst/>
              <a:ahLst/>
              <a:cxnLst/>
              <a:rect r="r" b="b" t="t" l="l"/>
              <a:pathLst>
                <a:path h="6121288" w="6571432">
                  <a:moveTo>
                    <a:pt x="6478722" y="6121288"/>
                  </a:moveTo>
                  <a:lnTo>
                    <a:pt x="92710" y="6121288"/>
                  </a:lnTo>
                  <a:cubicBezTo>
                    <a:pt x="41910" y="6121288"/>
                    <a:pt x="0" y="6079378"/>
                    <a:pt x="0" y="6028578"/>
                  </a:cubicBezTo>
                  <a:lnTo>
                    <a:pt x="0" y="92710"/>
                  </a:lnTo>
                  <a:cubicBezTo>
                    <a:pt x="0" y="41910"/>
                    <a:pt x="41910" y="0"/>
                    <a:pt x="92710" y="0"/>
                  </a:cubicBezTo>
                  <a:lnTo>
                    <a:pt x="6477452" y="0"/>
                  </a:lnTo>
                  <a:cubicBezTo>
                    <a:pt x="6528252" y="0"/>
                    <a:pt x="6570162" y="41910"/>
                    <a:pt x="6570162" y="92710"/>
                  </a:cubicBezTo>
                  <a:lnTo>
                    <a:pt x="6570162" y="6027308"/>
                  </a:lnTo>
                  <a:cubicBezTo>
                    <a:pt x="6571432" y="6079378"/>
                    <a:pt x="6529522" y="6121288"/>
                    <a:pt x="6478722" y="6121288"/>
                  </a:cubicBezTo>
                  <a:close/>
                </a:path>
              </a:pathLst>
            </a:custGeom>
            <a:solidFill>
              <a:srgbClr val="FFFEF7"/>
            </a:solidFill>
          </p:spPr>
        </p:sp>
        <p:sp>
          <p:nvSpPr>
            <p:cNvPr name="Freeform 7" id="7"/>
            <p:cNvSpPr/>
            <p:nvPr/>
          </p:nvSpPr>
          <p:spPr>
            <a:xfrm flipH="false" flipV="false" rot="0">
              <a:off x="0" y="0"/>
              <a:ext cx="6634932" cy="6184788"/>
            </a:xfrm>
            <a:custGeom>
              <a:avLst/>
              <a:gdLst/>
              <a:ahLst/>
              <a:cxnLst/>
              <a:rect r="r" b="b" t="t" l="l"/>
              <a:pathLst>
                <a:path h="6184788" w="6634932">
                  <a:moveTo>
                    <a:pt x="6510472" y="59690"/>
                  </a:moveTo>
                  <a:cubicBezTo>
                    <a:pt x="6546032" y="59690"/>
                    <a:pt x="6575242" y="88900"/>
                    <a:pt x="6575242" y="124460"/>
                  </a:cubicBezTo>
                  <a:lnTo>
                    <a:pt x="6575242" y="6060329"/>
                  </a:lnTo>
                  <a:cubicBezTo>
                    <a:pt x="6575242" y="6095888"/>
                    <a:pt x="6546032" y="6125098"/>
                    <a:pt x="6510472" y="6125098"/>
                  </a:cubicBezTo>
                  <a:lnTo>
                    <a:pt x="124460" y="6125098"/>
                  </a:lnTo>
                  <a:cubicBezTo>
                    <a:pt x="88900" y="6125098"/>
                    <a:pt x="59690" y="6095888"/>
                    <a:pt x="59690" y="6060329"/>
                  </a:cubicBezTo>
                  <a:lnTo>
                    <a:pt x="59690" y="124460"/>
                  </a:lnTo>
                  <a:cubicBezTo>
                    <a:pt x="59690" y="88900"/>
                    <a:pt x="88900" y="59690"/>
                    <a:pt x="124460" y="59690"/>
                  </a:cubicBezTo>
                  <a:lnTo>
                    <a:pt x="6510472" y="59690"/>
                  </a:lnTo>
                  <a:moveTo>
                    <a:pt x="6510472" y="0"/>
                  </a:moveTo>
                  <a:lnTo>
                    <a:pt x="124460" y="0"/>
                  </a:lnTo>
                  <a:cubicBezTo>
                    <a:pt x="55880" y="0"/>
                    <a:pt x="0" y="55880"/>
                    <a:pt x="0" y="124460"/>
                  </a:cubicBezTo>
                  <a:lnTo>
                    <a:pt x="0" y="6060329"/>
                  </a:lnTo>
                  <a:cubicBezTo>
                    <a:pt x="0" y="6128908"/>
                    <a:pt x="55880" y="6184788"/>
                    <a:pt x="124460" y="6184788"/>
                  </a:cubicBezTo>
                  <a:lnTo>
                    <a:pt x="6510472" y="6184788"/>
                  </a:lnTo>
                  <a:cubicBezTo>
                    <a:pt x="6579052" y="6184788"/>
                    <a:pt x="6634932" y="6128908"/>
                    <a:pt x="6634932" y="6060329"/>
                  </a:cubicBezTo>
                  <a:lnTo>
                    <a:pt x="6634932" y="124460"/>
                  </a:lnTo>
                  <a:cubicBezTo>
                    <a:pt x="6634932" y="55880"/>
                    <a:pt x="6579052" y="0"/>
                    <a:pt x="6510472" y="0"/>
                  </a:cubicBezTo>
                  <a:close/>
                </a:path>
              </a:pathLst>
            </a:custGeom>
            <a:solidFill>
              <a:srgbClr val="191919"/>
            </a:solidFill>
          </p:spPr>
        </p:sp>
      </p:grpSp>
      <p:sp>
        <p:nvSpPr>
          <p:cNvPr name="AutoShape 8" id="8"/>
          <p:cNvSpPr/>
          <p:nvPr/>
        </p:nvSpPr>
        <p:spPr>
          <a:xfrm>
            <a:off x="1028700" y="4415407"/>
            <a:ext cx="11178862" cy="0"/>
          </a:xfrm>
          <a:prstGeom prst="line">
            <a:avLst/>
          </a:prstGeom>
          <a:ln cap="flat" w="38100">
            <a:solidFill>
              <a:srgbClr val="000000"/>
            </a:solidFill>
            <a:prstDash val="solid"/>
            <a:headEnd type="none" len="sm" w="sm"/>
            <a:tailEnd type="none" len="sm" w="sm"/>
          </a:ln>
        </p:spPr>
      </p:sp>
      <p:sp>
        <p:nvSpPr>
          <p:cNvPr name="AutoShape 9" id="9"/>
          <p:cNvSpPr/>
          <p:nvPr/>
        </p:nvSpPr>
        <p:spPr>
          <a:xfrm flipH="true">
            <a:off x="12388537" y="4434457"/>
            <a:ext cx="4870763" cy="0"/>
          </a:xfrm>
          <a:prstGeom prst="line">
            <a:avLst/>
          </a:prstGeom>
          <a:ln cap="flat" w="38100">
            <a:solidFill>
              <a:srgbClr val="000000"/>
            </a:solidFill>
            <a:prstDash val="solid"/>
            <a:headEnd type="none" len="sm" w="sm"/>
            <a:tailEnd type="none" len="sm" w="sm"/>
          </a:ln>
        </p:spPr>
      </p:sp>
      <p:sp>
        <p:nvSpPr>
          <p:cNvPr name="Freeform 10" id="10"/>
          <p:cNvSpPr/>
          <p:nvPr/>
        </p:nvSpPr>
        <p:spPr>
          <a:xfrm flipH="false" flipV="false" rot="0">
            <a:off x="14546874" y="5584655"/>
            <a:ext cx="615513" cy="689970"/>
          </a:xfrm>
          <a:custGeom>
            <a:avLst/>
            <a:gdLst/>
            <a:ahLst/>
            <a:cxnLst/>
            <a:rect r="r" b="b" t="t" l="l"/>
            <a:pathLst>
              <a:path h="689970" w="615513">
                <a:moveTo>
                  <a:pt x="0" y="0"/>
                </a:moveTo>
                <a:lnTo>
                  <a:pt x="615513" y="0"/>
                </a:lnTo>
                <a:lnTo>
                  <a:pt x="615513" y="689970"/>
                </a:lnTo>
                <a:lnTo>
                  <a:pt x="0" y="689970"/>
                </a:lnTo>
                <a:lnTo>
                  <a:pt x="0" y="0"/>
                </a:lnTo>
                <a:close/>
              </a:path>
            </a:pathLst>
          </a:custGeom>
          <a:blipFill>
            <a:blip r:embed="rId2"/>
            <a:stretch>
              <a:fillRect l="0" t="0" r="0" b="0"/>
            </a:stretch>
          </a:blipFill>
        </p:spPr>
      </p:sp>
      <p:sp>
        <p:nvSpPr>
          <p:cNvPr name="Freeform 11" id="11"/>
          <p:cNvSpPr/>
          <p:nvPr/>
        </p:nvSpPr>
        <p:spPr>
          <a:xfrm flipH="false" flipV="false" rot="0">
            <a:off x="16871650" y="308918"/>
            <a:ext cx="1043684" cy="719782"/>
          </a:xfrm>
          <a:custGeom>
            <a:avLst/>
            <a:gdLst/>
            <a:ahLst/>
            <a:cxnLst/>
            <a:rect r="r" b="b" t="t" l="l"/>
            <a:pathLst>
              <a:path h="719782" w="1043684">
                <a:moveTo>
                  <a:pt x="0" y="0"/>
                </a:moveTo>
                <a:lnTo>
                  <a:pt x="1043684" y="0"/>
                </a:lnTo>
                <a:lnTo>
                  <a:pt x="1043684" y="719782"/>
                </a:lnTo>
                <a:lnTo>
                  <a:pt x="0" y="719782"/>
                </a:lnTo>
                <a:lnTo>
                  <a:pt x="0" y="0"/>
                </a:lnTo>
                <a:close/>
              </a:path>
            </a:pathLst>
          </a:custGeom>
          <a:blipFill>
            <a:blip r:embed="rId3"/>
            <a:stretch>
              <a:fillRect l="0" t="0" r="0" b="0"/>
            </a:stretch>
          </a:blipFill>
        </p:spPr>
      </p:sp>
      <p:sp>
        <p:nvSpPr>
          <p:cNvPr name="Freeform 12" id="12"/>
          <p:cNvSpPr/>
          <p:nvPr/>
        </p:nvSpPr>
        <p:spPr>
          <a:xfrm flipH="false" flipV="false" rot="0">
            <a:off x="14193800" y="7579025"/>
            <a:ext cx="4094200" cy="2707975"/>
          </a:xfrm>
          <a:custGeom>
            <a:avLst/>
            <a:gdLst/>
            <a:ahLst/>
            <a:cxnLst/>
            <a:rect r="r" b="b" t="t" l="l"/>
            <a:pathLst>
              <a:path h="2707975" w="4094200">
                <a:moveTo>
                  <a:pt x="0" y="0"/>
                </a:moveTo>
                <a:lnTo>
                  <a:pt x="4094200" y="0"/>
                </a:lnTo>
                <a:lnTo>
                  <a:pt x="4094200" y="2707975"/>
                </a:lnTo>
                <a:lnTo>
                  <a:pt x="0" y="270797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1552904" y="7156548"/>
            <a:ext cx="4613411" cy="4655735"/>
          </a:xfrm>
          <a:custGeom>
            <a:avLst/>
            <a:gdLst/>
            <a:ahLst/>
            <a:cxnLst/>
            <a:rect r="r" b="b" t="t" l="l"/>
            <a:pathLst>
              <a:path h="4655735" w="4613411">
                <a:moveTo>
                  <a:pt x="0" y="0"/>
                </a:moveTo>
                <a:lnTo>
                  <a:pt x="4613410" y="0"/>
                </a:lnTo>
                <a:lnTo>
                  <a:pt x="4613410" y="4655735"/>
                </a:lnTo>
                <a:lnTo>
                  <a:pt x="0" y="465573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028700" y="741917"/>
            <a:ext cx="2988727" cy="2624882"/>
          </a:xfrm>
          <a:custGeom>
            <a:avLst/>
            <a:gdLst/>
            <a:ahLst/>
            <a:cxnLst/>
            <a:rect r="r" b="b" t="t" l="l"/>
            <a:pathLst>
              <a:path h="2624882" w="2988727">
                <a:moveTo>
                  <a:pt x="0" y="0"/>
                </a:moveTo>
                <a:lnTo>
                  <a:pt x="2988727" y="0"/>
                </a:lnTo>
                <a:lnTo>
                  <a:pt x="2988727" y="2624882"/>
                </a:lnTo>
                <a:lnTo>
                  <a:pt x="0" y="262488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5" id="15"/>
          <p:cNvSpPr txBox="true"/>
          <p:nvPr/>
        </p:nvSpPr>
        <p:spPr>
          <a:xfrm rot="0">
            <a:off x="1410052" y="3557299"/>
            <a:ext cx="9348631" cy="573405"/>
          </a:xfrm>
          <a:prstGeom prst="rect">
            <a:avLst/>
          </a:prstGeom>
        </p:spPr>
        <p:txBody>
          <a:bodyPr anchor="t" rtlCol="false" tIns="0" lIns="0" bIns="0" rIns="0">
            <a:spAutoFit/>
          </a:bodyPr>
          <a:lstStyle/>
          <a:p>
            <a:pPr algn="l">
              <a:lnSpc>
                <a:spcPts val="4620"/>
              </a:lnSpc>
              <a:spcBef>
                <a:spcPct val="0"/>
              </a:spcBef>
            </a:pPr>
            <a:r>
              <a:rPr lang="en-US" sz="3300">
                <a:solidFill>
                  <a:srgbClr val="000000"/>
                </a:solidFill>
                <a:latin typeface="Krabuler"/>
                <a:ea typeface="Krabuler"/>
                <a:cs typeface="Krabuler"/>
                <a:sym typeface="Krabuler"/>
              </a:rPr>
              <a:t>ACTION STEP 3: SHARE WHAT GOD SAYS</a:t>
            </a:r>
          </a:p>
        </p:txBody>
      </p:sp>
      <p:sp>
        <p:nvSpPr>
          <p:cNvPr name="TextBox 16" id="16"/>
          <p:cNvSpPr txBox="true"/>
          <p:nvPr/>
        </p:nvSpPr>
        <p:spPr>
          <a:xfrm rot="0">
            <a:off x="14264679" y="3557299"/>
            <a:ext cx="1118262" cy="573405"/>
          </a:xfrm>
          <a:prstGeom prst="rect">
            <a:avLst/>
          </a:prstGeom>
        </p:spPr>
        <p:txBody>
          <a:bodyPr anchor="t" rtlCol="false" tIns="0" lIns="0" bIns="0" rIns="0">
            <a:spAutoFit/>
          </a:bodyPr>
          <a:lstStyle/>
          <a:p>
            <a:pPr algn="l">
              <a:lnSpc>
                <a:spcPts val="4620"/>
              </a:lnSpc>
              <a:spcBef>
                <a:spcPct val="0"/>
              </a:spcBef>
            </a:pPr>
            <a:r>
              <a:rPr lang="en-US" sz="3300">
                <a:solidFill>
                  <a:srgbClr val="000000"/>
                </a:solidFill>
                <a:latin typeface="Krabuler"/>
                <a:ea typeface="Krabuler"/>
                <a:cs typeface="Krabuler"/>
                <a:sym typeface="Krabuler"/>
              </a:rPr>
              <a:t>DONE</a:t>
            </a:r>
          </a:p>
        </p:txBody>
      </p:sp>
      <p:sp>
        <p:nvSpPr>
          <p:cNvPr name="TextBox 17" id="17"/>
          <p:cNvSpPr txBox="true"/>
          <p:nvPr/>
        </p:nvSpPr>
        <p:spPr>
          <a:xfrm rot="0">
            <a:off x="1410052" y="4672582"/>
            <a:ext cx="10513272" cy="2892552"/>
          </a:xfrm>
          <a:prstGeom prst="rect">
            <a:avLst/>
          </a:prstGeom>
        </p:spPr>
        <p:txBody>
          <a:bodyPr anchor="t" rtlCol="false" tIns="0" lIns="0" bIns="0" rIns="0">
            <a:spAutoFit/>
          </a:bodyPr>
          <a:lstStyle/>
          <a:p>
            <a:pPr algn="l">
              <a:lnSpc>
                <a:spcPts val="4644"/>
              </a:lnSpc>
            </a:pPr>
            <a:r>
              <a:rPr lang="en-US" sz="3600" spc="151">
                <a:solidFill>
                  <a:srgbClr val="000000"/>
                </a:solidFill>
                <a:latin typeface="Handy Casual"/>
                <a:ea typeface="Handy Casual"/>
                <a:cs typeface="Handy Casual"/>
                <a:sym typeface="Handy Casual"/>
              </a:rPr>
              <a:t>If someone in your family senses a specific idea (like “make cards for the teacher”), go for it!</a:t>
            </a:r>
          </a:p>
          <a:p>
            <a:pPr algn="l">
              <a:lnSpc>
                <a:spcPts val="4644"/>
              </a:lnSpc>
            </a:pPr>
          </a:p>
          <a:p>
            <a:pPr algn="l">
              <a:lnSpc>
                <a:spcPts val="4644"/>
              </a:lnSpc>
            </a:pPr>
            <a:r>
              <a:rPr lang="en-US" sz="3600" spc="151">
                <a:solidFill>
                  <a:srgbClr val="000000"/>
                </a:solidFill>
                <a:latin typeface="Handy Casual"/>
                <a:ea typeface="Handy Casual"/>
                <a:cs typeface="Handy Casual"/>
                <a:sym typeface="Handy Casual"/>
              </a:rPr>
              <a:t> Keep track of what God shows you and celebrate the results.</a:t>
            </a:r>
          </a:p>
          <a:p>
            <a:pPr algn="l">
              <a:lnSpc>
                <a:spcPts val="4644"/>
              </a:lnSpc>
            </a:pPr>
          </a:p>
        </p:txBody>
      </p:sp>
      <p:sp>
        <p:nvSpPr>
          <p:cNvPr name="TextBox 18" id="18"/>
          <p:cNvSpPr txBox="true"/>
          <p:nvPr/>
        </p:nvSpPr>
        <p:spPr>
          <a:xfrm rot="0">
            <a:off x="753801" y="2010481"/>
            <a:ext cx="16505281" cy="948786"/>
          </a:xfrm>
          <a:prstGeom prst="rect">
            <a:avLst/>
          </a:prstGeom>
        </p:spPr>
        <p:txBody>
          <a:bodyPr anchor="t" rtlCol="false" tIns="0" lIns="0" bIns="0" rIns="0">
            <a:spAutoFit/>
          </a:bodyPr>
          <a:lstStyle/>
          <a:p>
            <a:pPr algn="ctr">
              <a:lnSpc>
                <a:spcPts val="7796"/>
              </a:lnSpc>
              <a:spcBef>
                <a:spcPct val="0"/>
              </a:spcBef>
            </a:pPr>
            <a:r>
              <a:rPr lang="en-US" sz="5569">
                <a:solidFill>
                  <a:srgbClr val="FFFEF7"/>
                </a:solidFill>
                <a:latin typeface="Krabuler"/>
                <a:ea typeface="Krabuler"/>
                <a:cs typeface="Krabuler"/>
                <a:sym typeface="Krabuler"/>
              </a:rPr>
              <a:t>HERE’S YOUR CHALLENGE: BECOME A FAMILY ON A MISSION!</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BF7F1"/>
        </a:solidFill>
      </p:bgPr>
    </p:bg>
    <p:spTree>
      <p:nvGrpSpPr>
        <p:cNvPr id="1" name=""/>
        <p:cNvGrpSpPr/>
        <p:nvPr/>
      </p:nvGrpSpPr>
      <p:grpSpPr>
        <a:xfrm>
          <a:off x="0" y="0"/>
          <a:ext cx="0" cy="0"/>
          <a:chOff x="0" y="0"/>
          <a:chExt cx="0" cy="0"/>
        </a:xfrm>
      </p:grpSpPr>
      <p:sp>
        <p:nvSpPr>
          <p:cNvPr name="Freeform 2" id="2"/>
          <p:cNvSpPr/>
          <p:nvPr/>
        </p:nvSpPr>
        <p:spPr>
          <a:xfrm flipH="false" flipV="false" rot="0">
            <a:off x="5845473" y="1841611"/>
            <a:ext cx="6943814" cy="2222021"/>
          </a:xfrm>
          <a:custGeom>
            <a:avLst/>
            <a:gdLst/>
            <a:ahLst/>
            <a:cxnLst/>
            <a:rect r="r" b="b" t="t" l="l"/>
            <a:pathLst>
              <a:path h="2222021" w="6943814">
                <a:moveTo>
                  <a:pt x="0" y="0"/>
                </a:moveTo>
                <a:lnTo>
                  <a:pt x="6943814" y="0"/>
                </a:lnTo>
                <a:lnTo>
                  <a:pt x="6943814" y="2222021"/>
                </a:lnTo>
                <a:lnTo>
                  <a:pt x="0" y="222202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166726">
            <a:off x="5859321" y="2414942"/>
            <a:ext cx="6649148" cy="961194"/>
          </a:xfrm>
          <a:prstGeom prst="rect">
            <a:avLst/>
          </a:prstGeom>
        </p:spPr>
        <p:txBody>
          <a:bodyPr anchor="t" rtlCol="false" tIns="0" lIns="0" bIns="0" rIns="0">
            <a:spAutoFit/>
          </a:bodyPr>
          <a:lstStyle/>
          <a:p>
            <a:pPr algn="ctr">
              <a:lnSpc>
                <a:spcPts val="7817"/>
              </a:lnSpc>
              <a:spcBef>
                <a:spcPct val="0"/>
              </a:spcBef>
            </a:pPr>
            <a:r>
              <a:rPr lang="en-US" sz="5583" spc="217">
                <a:solidFill>
                  <a:srgbClr val="FFFFFF"/>
                </a:solidFill>
                <a:latin typeface="Krabuler"/>
                <a:ea typeface="Krabuler"/>
                <a:cs typeface="Krabuler"/>
                <a:sym typeface="Krabuler"/>
              </a:rPr>
              <a:t>CONCLUSIONS</a:t>
            </a:r>
          </a:p>
        </p:txBody>
      </p:sp>
      <p:sp>
        <p:nvSpPr>
          <p:cNvPr name="Freeform 4" id="4"/>
          <p:cNvSpPr/>
          <p:nvPr/>
        </p:nvSpPr>
        <p:spPr>
          <a:xfrm flipH="false" flipV="false" rot="0">
            <a:off x="9994362" y="3169407"/>
            <a:ext cx="1936315" cy="894225"/>
          </a:xfrm>
          <a:custGeom>
            <a:avLst/>
            <a:gdLst/>
            <a:ahLst/>
            <a:cxnLst/>
            <a:rect r="r" b="b" t="t" l="l"/>
            <a:pathLst>
              <a:path h="894225" w="1936315">
                <a:moveTo>
                  <a:pt x="0" y="0"/>
                </a:moveTo>
                <a:lnTo>
                  <a:pt x="1936315" y="0"/>
                </a:lnTo>
                <a:lnTo>
                  <a:pt x="1936315" y="894225"/>
                </a:lnTo>
                <a:lnTo>
                  <a:pt x="0" y="8942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491967">
            <a:off x="5594760" y="1383710"/>
            <a:ext cx="1604921" cy="1461937"/>
          </a:xfrm>
          <a:custGeom>
            <a:avLst/>
            <a:gdLst/>
            <a:ahLst/>
            <a:cxnLst/>
            <a:rect r="r" b="b" t="t" l="l"/>
            <a:pathLst>
              <a:path h="1461937" w="1604921">
                <a:moveTo>
                  <a:pt x="0" y="0"/>
                </a:moveTo>
                <a:lnTo>
                  <a:pt x="1604921" y="0"/>
                </a:lnTo>
                <a:lnTo>
                  <a:pt x="1604921" y="1461937"/>
                </a:lnTo>
                <a:lnTo>
                  <a:pt x="0" y="146193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true" rot="4706294">
            <a:off x="-871600" y="915805"/>
            <a:ext cx="3310991" cy="3508757"/>
          </a:xfrm>
          <a:custGeom>
            <a:avLst/>
            <a:gdLst/>
            <a:ahLst/>
            <a:cxnLst/>
            <a:rect r="r" b="b" t="t" l="l"/>
            <a:pathLst>
              <a:path h="3508757" w="3310991">
                <a:moveTo>
                  <a:pt x="0" y="3508758"/>
                </a:moveTo>
                <a:lnTo>
                  <a:pt x="3310991" y="3508758"/>
                </a:lnTo>
                <a:lnTo>
                  <a:pt x="3310991" y="0"/>
                </a:lnTo>
                <a:lnTo>
                  <a:pt x="0" y="0"/>
                </a:lnTo>
                <a:lnTo>
                  <a:pt x="0" y="3508758"/>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10538197" y="0"/>
            <a:ext cx="10083238" cy="1393320"/>
          </a:xfrm>
          <a:custGeom>
            <a:avLst/>
            <a:gdLst/>
            <a:ahLst/>
            <a:cxnLst/>
            <a:rect r="r" b="b" t="t" l="l"/>
            <a:pathLst>
              <a:path h="1393320" w="10083238">
                <a:moveTo>
                  <a:pt x="0" y="0"/>
                </a:moveTo>
                <a:lnTo>
                  <a:pt x="10083238" y="0"/>
                </a:lnTo>
                <a:lnTo>
                  <a:pt x="10083238" y="1393320"/>
                </a:lnTo>
                <a:lnTo>
                  <a:pt x="0" y="139332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10800000">
            <a:off x="-4098675" y="8905418"/>
            <a:ext cx="9279203" cy="2078243"/>
          </a:xfrm>
          <a:custGeom>
            <a:avLst/>
            <a:gdLst/>
            <a:ahLst/>
            <a:cxnLst/>
            <a:rect r="r" b="b" t="t" l="l"/>
            <a:pathLst>
              <a:path h="2078243" w="9279203">
                <a:moveTo>
                  <a:pt x="0" y="0"/>
                </a:moveTo>
                <a:lnTo>
                  <a:pt x="9279203" y="0"/>
                </a:lnTo>
                <a:lnTo>
                  <a:pt x="9279203" y="2078242"/>
                </a:lnTo>
                <a:lnTo>
                  <a:pt x="0" y="2078242"/>
                </a:lnTo>
                <a:lnTo>
                  <a:pt x="0" y="0"/>
                </a:lnTo>
                <a:close/>
              </a:path>
            </a:pathLst>
          </a:custGeom>
          <a:blipFill>
            <a:blip r:embed="rId10">
              <a:extLst>
                <a:ext uri="{96DAC541-7B7A-43D3-8B79-37D633B846F1}">
                  <asvg:svgBlip xmlns:asvg="http://schemas.microsoft.com/office/drawing/2016/SVG/main" r:embed="rId11"/>
                </a:ext>
              </a:extLst>
            </a:blip>
            <a:stretch>
              <a:fillRect l="-62081" t="0" r="0" b="0"/>
            </a:stretch>
          </a:blipFill>
        </p:spPr>
      </p:sp>
      <p:sp>
        <p:nvSpPr>
          <p:cNvPr name="Freeform 9" id="9"/>
          <p:cNvSpPr/>
          <p:nvPr/>
        </p:nvSpPr>
        <p:spPr>
          <a:xfrm flipH="false" flipV="false" rot="0">
            <a:off x="299938" y="207201"/>
            <a:ext cx="1043684" cy="719782"/>
          </a:xfrm>
          <a:custGeom>
            <a:avLst/>
            <a:gdLst/>
            <a:ahLst/>
            <a:cxnLst/>
            <a:rect r="r" b="b" t="t" l="l"/>
            <a:pathLst>
              <a:path h="719782" w="1043684">
                <a:moveTo>
                  <a:pt x="0" y="0"/>
                </a:moveTo>
                <a:lnTo>
                  <a:pt x="1043683" y="0"/>
                </a:lnTo>
                <a:lnTo>
                  <a:pt x="1043683" y="719782"/>
                </a:lnTo>
                <a:lnTo>
                  <a:pt x="0" y="719782"/>
                </a:lnTo>
                <a:lnTo>
                  <a:pt x="0" y="0"/>
                </a:lnTo>
                <a:close/>
              </a:path>
            </a:pathLst>
          </a:custGeom>
          <a:blipFill>
            <a:blip r:embed="rId12"/>
            <a:stretch>
              <a:fillRect l="0" t="0" r="0" b="0"/>
            </a:stretch>
          </a:blipFill>
        </p:spPr>
      </p:sp>
      <p:sp>
        <p:nvSpPr>
          <p:cNvPr name="Freeform 10" id="10"/>
          <p:cNvSpPr/>
          <p:nvPr/>
        </p:nvSpPr>
        <p:spPr>
          <a:xfrm flipH="false" flipV="false" rot="0">
            <a:off x="13273111" y="4643708"/>
            <a:ext cx="4613411" cy="4655735"/>
          </a:xfrm>
          <a:custGeom>
            <a:avLst/>
            <a:gdLst/>
            <a:ahLst/>
            <a:cxnLst/>
            <a:rect r="r" b="b" t="t" l="l"/>
            <a:pathLst>
              <a:path h="4655735" w="4613411">
                <a:moveTo>
                  <a:pt x="0" y="0"/>
                </a:moveTo>
                <a:lnTo>
                  <a:pt x="4613410" y="0"/>
                </a:lnTo>
                <a:lnTo>
                  <a:pt x="4613410" y="4655735"/>
                </a:lnTo>
                <a:lnTo>
                  <a:pt x="0" y="465573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1" id="11"/>
          <p:cNvSpPr/>
          <p:nvPr/>
        </p:nvSpPr>
        <p:spPr>
          <a:xfrm flipH="false" flipV="false" rot="5503064">
            <a:off x="7617745" y="7616285"/>
            <a:ext cx="2284774" cy="4079954"/>
          </a:xfrm>
          <a:custGeom>
            <a:avLst/>
            <a:gdLst/>
            <a:ahLst/>
            <a:cxnLst/>
            <a:rect r="r" b="b" t="t" l="l"/>
            <a:pathLst>
              <a:path h="4079954" w="2284774">
                <a:moveTo>
                  <a:pt x="0" y="0"/>
                </a:moveTo>
                <a:lnTo>
                  <a:pt x="2284774" y="0"/>
                </a:lnTo>
                <a:lnTo>
                  <a:pt x="2284774" y="4079954"/>
                </a:lnTo>
                <a:lnTo>
                  <a:pt x="0" y="4079954"/>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2" id="12"/>
          <p:cNvSpPr txBox="true"/>
          <p:nvPr/>
        </p:nvSpPr>
        <p:spPr>
          <a:xfrm rot="-166726">
            <a:off x="1395453" y="4738237"/>
            <a:ext cx="15326297" cy="2719549"/>
          </a:xfrm>
          <a:prstGeom prst="rect">
            <a:avLst/>
          </a:prstGeom>
        </p:spPr>
        <p:txBody>
          <a:bodyPr anchor="t" rtlCol="false" tIns="0" lIns="0" bIns="0" rIns="0">
            <a:spAutoFit/>
          </a:bodyPr>
          <a:lstStyle/>
          <a:p>
            <a:pPr algn="ctr">
              <a:lnSpc>
                <a:spcPts val="7237"/>
              </a:lnSpc>
              <a:spcBef>
                <a:spcPct val="0"/>
              </a:spcBef>
            </a:pPr>
            <a:r>
              <a:rPr lang="en-US" sz="5169" spc="201">
                <a:solidFill>
                  <a:srgbClr val="000000"/>
                </a:solidFill>
                <a:latin typeface="Krabuler"/>
                <a:ea typeface="Krabuler"/>
                <a:cs typeface="Krabuler"/>
                <a:sym typeface="Krabuler"/>
              </a:rPr>
              <a:t>YOUR FAMILY IS A POWERFUL TEAM IN GOD’S KINGDOM—YOU ARE CHAMPIONS! TOGETHER, YOU ARE SHARING THE GREATEST SUPERPOWER IN THE WORLD: GOD’S LOVE!</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BF7F1"/>
        </a:solidFill>
      </p:bgPr>
    </p:bg>
    <p:spTree>
      <p:nvGrpSpPr>
        <p:cNvPr id="1" name=""/>
        <p:cNvGrpSpPr/>
        <p:nvPr/>
      </p:nvGrpSpPr>
      <p:grpSpPr>
        <a:xfrm>
          <a:off x="0" y="0"/>
          <a:ext cx="0" cy="0"/>
          <a:chOff x="0" y="0"/>
          <a:chExt cx="0" cy="0"/>
        </a:xfrm>
      </p:grpSpPr>
      <p:sp>
        <p:nvSpPr>
          <p:cNvPr name="Freeform 2" id="2"/>
          <p:cNvSpPr/>
          <p:nvPr/>
        </p:nvSpPr>
        <p:spPr>
          <a:xfrm flipH="true" flipV="false" rot="-10800000">
            <a:off x="9223231" y="8895219"/>
            <a:ext cx="11552272" cy="1596314"/>
          </a:xfrm>
          <a:custGeom>
            <a:avLst/>
            <a:gdLst/>
            <a:ahLst/>
            <a:cxnLst/>
            <a:rect r="r" b="b" t="t" l="l"/>
            <a:pathLst>
              <a:path h="1596314" w="11552272">
                <a:moveTo>
                  <a:pt x="11552272" y="0"/>
                </a:moveTo>
                <a:lnTo>
                  <a:pt x="0" y="0"/>
                </a:lnTo>
                <a:lnTo>
                  <a:pt x="0" y="1596314"/>
                </a:lnTo>
                <a:lnTo>
                  <a:pt x="11552272" y="1596314"/>
                </a:lnTo>
                <a:lnTo>
                  <a:pt x="11552272"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2649686" y="-149539"/>
            <a:ext cx="11546413" cy="1595504"/>
          </a:xfrm>
          <a:custGeom>
            <a:avLst/>
            <a:gdLst/>
            <a:ahLst/>
            <a:cxnLst/>
            <a:rect r="r" b="b" t="t" l="l"/>
            <a:pathLst>
              <a:path h="1595504" w="11546413">
                <a:moveTo>
                  <a:pt x="11546413" y="0"/>
                </a:moveTo>
                <a:lnTo>
                  <a:pt x="0" y="0"/>
                </a:lnTo>
                <a:lnTo>
                  <a:pt x="0" y="1595505"/>
                </a:lnTo>
                <a:lnTo>
                  <a:pt x="11546413" y="1595505"/>
                </a:lnTo>
                <a:lnTo>
                  <a:pt x="11546413"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491967">
            <a:off x="3225684" y="1438912"/>
            <a:ext cx="1707111" cy="1555022"/>
          </a:xfrm>
          <a:custGeom>
            <a:avLst/>
            <a:gdLst/>
            <a:ahLst/>
            <a:cxnLst/>
            <a:rect r="r" b="b" t="t" l="l"/>
            <a:pathLst>
              <a:path h="1555022" w="1707111">
                <a:moveTo>
                  <a:pt x="0" y="0"/>
                </a:moveTo>
                <a:lnTo>
                  <a:pt x="1707110" y="0"/>
                </a:lnTo>
                <a:lnTo>
                  <a:pt x="1707110" y="1555023"/>
                </a:lnTo>
                <a:lnTo>
                  <a:pt x="0" y="155502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true" rot="1129629">
            <a:off x="-52443" y="4025318"/>
            <a:ext cx="3895386" cy="4128059"/>
          </a:xfrm>
          <a:custGeom>
            <a:avLst/>
            <a:gdLst/>
            <a:ahLst/>
            <a:cxnLst/>
            <a:rect r="r" b="b" t="t" l="l"/>
            <a:pathLst>
              <a:path h="4128059" w="3895386">
                <a:moveTo>
                  <a:pt x="0" y="4128059"/>
                </a:moveTo>
                <a:lnTo>
                  <a:pt x="3895386" y="4128059"/>
                </a:lnTo>
                <a:lnTo>
                  <a:pt x="3895386" y="0"/>
                </a:lnTo>
                <a:lnTo>
                  <a:pt x="0" y="0"/>
                </a:lnTo>
                <a:lnTo>
                  <a:pt x="0" y="4128059"/>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1568932">
            <a:off x="14447235" y="1996787"/>
            <a:ext cx="1480813" cy="2123030"/>
          </a:xfrm>
          <a:custGeom>
            <a:avLst/>
            <a:gdLst/>
            <a:ahLst/>
            <a:cxnLst/>
            <a:rect r="r" b="b" t="t" l="l"/>
            <a:pathLst>
              <a:path h="2123030" w="1480813">
                <a:moveTo>
                  <a:pt x="0" y="0"/>
                </a:moveTo>
                <a:lnTo>
                  <a:pt x="1480813" y="0"/>
                </a:lnTo>
                <a:lnTo>
                  <a:pt x="1480813" y="2123029"/>
                </a:lnTo>
                <a:lnTo>
                  <a:pt x="0" y="212302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14253040" y="4496129"/>
            <a:ext cx="2804101" cy="3901358"/>
          </a:xfrm>
          <a:custGeom>
            <a:avLst/>
            <a:gdLst/>
            <a:ahLst/>
            <a:cxnLst/>
            <a:rect r="r" b="b" t="t" l="l"/>
            <a:pathLst>
              <a:path h="3901358" w="2804101">
                <a:moveTo>
                  <a:pt x="0" y="0"/>
                </a:moveTo>
                <a:lnTo>
                  <a:pt x="2804101" y="0"/>
                </a:lnTo>
                <a:lnTo>
                  <a:pt x="2804101" y="3901358"/>
                </a:lnTo>
                <a:lnTo>
                  <a:pt x="0" y="3901358"/>
                </a:lnTo>
                <a:lnTo>
                  <a:pt x="0" y="0"/>
                </a:lnTo>
                <a:close/>
              </a:path>
            </a:pathLst>
          </a:custGeom>
          <a:blipFill>
            <a:blip r:embed="rId12"/>
            <a:stretch>
              <a:fillRect l="0" t="0" r="0" b="0"/>
            </a:stretch>
          </a:blipFill>
        </p:spPr>
      </p:sp>
      <p:sp>
        <p:nvSpPr>
          <p:cNvPr name="TextBox 8" id="8"/>
          <p:cNvSpPr txBox="true"/>
          <p:nvPr/>
        </p:nvSpPr>
        <p:spPr>
          <a:xfrm rot="0">
            <a:off x="4781273" y="2618926"/>
            <a:ext cx="8517531" cy="888277"/>
          </a:xfrm>
          <a:prstGeom prst="rect">
            <a:avLst/>
          </a:prstGeom>
        </p:spPr>
        <p:txBody>
          <a:bodyPr anchor="t" rtlCol="false" tIns="0" lIns="0" bIns="0" rIns="0">
            <a:spAutoFit/>
          </a:bodyPr>
          <a:lstStyle/>
          <a:p>
            <a:pPr algn="ctr">
              <a:lnSpc>
                <a:spcPts val="6908"/>
              </a:lnSpc>
            </a:pPr>
            <a:r>
              <a:rPr lang="en-US" sz="5904" spc="129">
                <a:solidFill>
                  <a:srgbClr val="000000"/>
                </a:solidFill>
                <a:latin typeface="Pompiere"/>
                <a:ea typeface="Pompiere"/>
                <a:cs typeface="Pompiere"/>
                <a:sym typeface="Pompiere"/>
              </a:rPr>
              <a:t>STAY TUNED FOR NEXT MODULE!</a:t>
            </a:r>
          </a:p>
        </p:txBody>
      </p:sp>
      <p:sp>
        <p:nvSpPr>
          <p:cNvPr name="TextBox 9" id="9"/>
          <p:cNvSpPr txBox="true"/>
          <p:nvPr/>
        </p:nvSpPr>
        <p:spPr>
          <a:xfrm rot="0">
            <a:off x="3123521" y="3625020"/>
            <a:ext cx="11426414" cy="4094397"/>
          </a:xfrm>
          <a:prstGeom prst="rect">
            <a:avLst/>
          </a:prstGeom>
        </p:spPr>
        <p:txBody>
          <a:bodyPr anchor="t" rtlCol="false" tIns="0" lIns="0" bIns="0" rIns="0">
            <a:spAutoFit/>
          </a:bodyPr>
          <a:lstStyle/>
          <a:p>
            <a:pPr algn="ctr">
              <a:lnSpc>
                <a:spcPts val="15599"/>
              </a:lnSpc>
            </a:pPr>
            <a:r>
              <a:rPr lang="en-US" sz="16595">
                <a:solidFill>
                  <a:srgbClr val="EA462A"/>
                </a:solidFill>
                <a:latin typeface="Krabuler"/>
                <a:ea typeface="Krabuler"/>
                <a:cs typeface="Krabuler"/>
                <a:sym typeface="Krabuler"/>
              </a:rPr>
              <a:t>SHARE</a:t>
            </a:r>
          </a:p>
          <a:p>
            <a:pPr algn="ctr">
              <a:lnSpc>
                <a:spcPts val="15599"/>
              </a:lnSpc>
            </a:pPr>
            <a:r>
              <a:rPr lang="en-US" sz="16595">
                <a:solidFill>
                  <a:srgbClr val="EA462A"/>
                </a:solidFill>
                <a:latin typeface="Krabuler"/>
                <a:ea typeface="Krabuler"/>
                <a:cs typeface="Krabuler"/>
                <a:sym typeface="Krabuler"/>
              </a:rPr>
              <a:t>GOD’S LOVE!</a:t>
            </a:r>
          </a:p>
        </p:txBody>
      </p:sp>
      <p:sp>
        <p:nvSpPr>
          <p:cNvPr name="Freeform 10" id="10"/>
          <p:cNvSpPr/>
          <p:nvPr/>
        </p:nvSpPr>
        <p:spPr>
          <a:xfrm flipH="false" flipV="false" rot="0">
            <a:off x="16664297" y="436040"/>
            <a:ext cx="1289176" cy="889087"/>
          </a:xfrm>
          <a:custGeom>
            <a:avLst/>
            <a:gdLst/>
            <a:ahLst/>
            <a:cxnLst/>
            <a:rect r="r" b="b" t="t" l="l"/>
            <a:pathLst>
              <a:path h="889087" w="1289176">
                <a:moveTo>
                  <a:pt x="0" y="0"/>
                </a:moveTo>
                <a:lnTo>
                  <a:pt x="1289176" y="0"/>
                </a:lnTo>
                <a:lnTo>
                  <a:pt x="1289176" y="889087"/>
                </a:lnTo>
                <a:lnTo>
                  <a:pt x="0" y="889087"/>
                </a:lnTo>
                <a:lnTo>
                  <a:pt x="0" y="0"/>
                </a:lnTo>
                <a:close/>
              </a:path>
            </a:pathLst>
          </a:custGeom>
          <a:blipFill>
            <a:blip r:embed="rId13"/>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EFFFF"/>
        </a:solidFill>
      </p:bgPr>
    </p:bg>
    <p:spTree>
      <p:nvGrpSpPr>
        <p:cNvPr id="1" name=""/>
        <p:cNvGrpSpPr/>
        <p:nvPr/>
      </p:nvGrpSpPr>
      <p:grpSpPr>
        <a:xfrm>
          <a:off x="0" y="0"/>
          <a:ext cx="0" cy="0"/>
          <a:chOff x="0" y="0"/>
          <a:chExt cx="0" cy="0"/>
        </a:xfrm>
      </p:grpSpPr>
      <p:sp>
        <p:nvSpPr>
          <p:cNvPr name="Freeform 2" id="2"/>
          <p:cNvSpPr/>
          <p:nvPr/>
        </p:nvSpPr>
        <p:spPr>
          <a:xfrm flipH="false" flipV="false" rot="0">
            <a:off x="15678485" y="2040109"/>
            <a:ext cx="3161630" cy="2776736"/>
          </a:xfrm>
          <a:custGeom>
            <a:avLst/>
            <a:gdLst/>
            <a:ahLst/>
            <a:cxnLst/>
            <a:rect r="r" b="b" t="t" l="l"/>
            <a:pathLst>
              <a:path h="2776736" w="3161630">
                <a:moveTo>
                  <a:pt x="0" y="0"/>
                </a:moveTo>
                <a:lnTo>
                  <a:pt x="3161630" y="0"/>
                </a:lnTo>
                <a:lnTo>
                  <a:pt x="3161630" y="2776736"/>
                </a:lnTo>
                <a:lnTo>
                  <a:pt x="0" y="27767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294567" y="6898641"/>
            <a:ext cx="4646534" cy="4114800"/>
          </a:xfrm>
          <a:custGeom>
            <a:avLst/>
            <a:gdLst/>
            <a:ahLst/>
            <a:cxnLst/>
            <a:rect r="r" b="b" t="t" l="l"/>
            <a:pathLst>
              <a:path h="4114800" w="4646534">
                <a:moveTo>
                  <a:pt x="0" y="0"/>
                </a:moveTo>
                <a:lnTo>
                  <a:pt x="4646534" y="0"/>
                </a:lnTo>
                <a:lnTo>
                  <a:pt x="46465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6039000">
            <a:off x="2111443" y="483824"/>
            <a:ext cx="2304288" cy="4114800"/>
          </a:xfrm>
          <a:custGeom>
            <a:avLst/>
            <a:gdLst/>
            <a:ahLst/>
            <a:cxnLst/>
            <a:rect r="r" b="b" t="t" l="l"/>
            <a:pathLst>
              <a:path h="4114800" w="2304288">
                <a:moveTo>
                  <a:pt x="0" y="0"/>
                </a:moveTo>
                <a:lnTo>
                  <a:pt x="2304288" y="0"/>
                </a:lnTo>
                <a:lnTo>
                  <a:pt x="230428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6140322" y="3150908"/>
            <a:ext cx="6007356" cy="4137744"/>
          </a:xfrm>
          <a:custGeom>
            <a:avLst/>
            <a:gdLst/>
            <a:ahLst/>
            <a:cxnLst/>
            <a:rect r="r" b="b" t="t" l="l"/>
            <a:pathLst>
              <a:path h="4137744" w="6007356">
                <a:moveTo>
                  <a:pt x="0" y="0"/>
                </a:moveTo>
                <a:lnTo>
                  <a:pt x="6007356" y="0"/>
                </a:lnTo>
                <a:lnTo>
                  <a:pt x="6007356" y="4137743"/>
                </a:lnTo>
                <a:lnTo>
                  <a:pt x="0" y="4137743"/>
                </a:lnTo>
                <a:lnTo>
                  <a:pt x="0" y="0"/>
                </a:lnTo>
                <a:close/>
              </a:path>
            </a:pathLst>
          </a:custGeom>
          <a:blipFill>
            <a:blip r:embed="rId8"/>
            <a:stretch>
              <a:fillRect l="0" t="0" r="0" b="-127"/>
            </a:stretch>
          </a:blipFill>
        </p:spPr>
      </p:sp>
      <p:sp>
        <p:nvSpPr>
          <p:cNvPr name="Freeform 6" id="6"/>
          <p:cNvSpPr/>
          <p:nvPr/>
        </p:nvSpPr>
        <p:spPr>
          <a:xfrm flipH="true" flipV="false" rot="-10800000">
            <a:off x="9223231" y="8895219"/>
            <a:ext cx="11552272" cy="1596314"/>
          </a:xfrm>
          <a:custGeom>
            <a:avLst/>
            <a:gdLst/>
            <a:ahLst/>
            <a:cxnLst/>
            <a:rect r="r" b="b" t="t" l="l"/>
            <a:pathLst>
              <a:path h="1596314" w="11552272">
                <a:moveTo>
                  <a:pt x="11552272" y="0"/>
                </a:moveTo>
                <a:lnTo>
                  <a:pt x="0" y="0"/>
                </a:lnTo>
                <a:lnTo>
                  <a:pt x="0" y="1596314"/>
                </a:lnTo>
                <a:lnTo>
                  <a:pt x="11552272" y="1596314"/>
                </a:lnTo>
                <a:lnTo>
                  <a:pt x="11552272"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10538197" y="0"/>
            <a:ext cx="10083238" cy="1393320"/>
          </a:xfrm>
          <a:custGeom>
            <a:avLst/>
            <a:gdLst/>
            <a:ahLst/>
            <a:cxnLst/>
            <a:rect r="r" b="b" t="t" l="l"/>
            <a:pathLst>
              <a:path h="1393320" w="10083238">
                <a:moveTo>
                  <a:pt x="0" y="0"/>
                </a:moveTo>
                <a:lnTo>
                  <a:pt x="10083238" y="0"/>
                </a:lnTo>
                <a:lnTo>
                  <a:pt x="10083238" y="1393320"/>
                </a:lnTo>
                <a:lnTo>
                  <a:pt x="0" y="139332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8" id="8"/>
          <p:cNvSpPr/>
          <p:nvPr/>
        </p:nvSpPr>
        <p:spPr>
          <a:xfrm flipH="true" flipV="false" rot="0">
            <a:off x="-4961188" y="-202184"/>
            <a:ext cx="11546413" cy="1595504"/>
          </a:xfrm>
          <a:custGeom>
            <a:avLst/>
            <a:gdLst/>
            <a:ahLst/>
            <a:cxnLst/>
            <a:rect r="r" b="b" t="t" l="l"/>
            <a:pathLst>
              <a:path h="1595504" w="11546413">
                <a:moveTo>
                  <a:pt x="11546413" y="0"/>
                </a:moveTo>
                <a:lnTo>
                  <a:pt x="0" y="0"/>
                </a:lnTo>
                <a:lnTo>
                  <a:pt x="0" y="1595504"/>
                </a:lnTo>
                <a:lnTo>
                  <a:pt x="11546413" y="1595504"/>
                </a:lnTo>
                <a:lnTo>
                  <a:pt x="11546413"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0" y="0"/>
            <a:ext cx="18288000" cy="10287000"/>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BF7F1"/>
        </a:solidFill>
      </p:bgPr>
    </p:bg>
    <p:spTree>
      <p:nvGrpSpPr>
        <p:cNvPr id="1" name=""/>
        <p:cNvGrpSpPr/>
        <p:nvPr/>
      </p:nvGrpSpPr>
      <p:grpSpPr>
        <a:xfrm>
          <a:off x="0" y="0"/>
          <a:ext cx="0" cy="0"/>
          <a:chOff x="0" y="0"/>
          <a:chExt cx="0" cy="0"/>
        </a:xfrm>
      </p:grpSpPr>
      <p:sp>
        <p:nvSpPr>
          <p:cNvPr name="Freeform 2" id="2"/>
          <p:cNvSpPr/>
          <p:nvPr/>
        </p:nvSpPr>
        <p:spPr>
          <a:xfrm flipH="false" flipV="false" rot="0">
            <a:off x="9752595" y="-301411"/>
            <a:ext cx="12710840" cy="1756407"/>
          </a:xfrm>
          <a:custGeom>
            <a:avLst/>
            <a:gdLst/>
            <a:ahLst/>
            <a:cxnLst/>
            <a:rect r="r" b="b" t="t" l="l"/>
            <a:pathLst>
              <a:path h="1756407" w="12710840">
                <a:moveTo>
                  <a:pt x="0" y="0"/>
                </a:moveTo>
                <a:lnTo>
                  <a:pt x="12710840" y="0"/>
                </a:lnTo>
                <a:lnTo>
                  <a:pt x="12710840" y="1756407"/>
                </a:lnTo>
                <a:lnTo>
                  <a:pt x="0" y="175640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93783" y="324286"/>
            <a:ext cx="1240913" cy="855802"/>
          </a:xfrm>
          <a:custGeom>
            <a:avLst/>
            <a:gdLst/>
            <a:ahLst/>
            <a:cxnLst/>
            <a:rect r="r" b="b" t="t" l="l"/>
            <a:pathLst>
              <a:path h="855802" w="1240913">
                <a:moveTo>
                  <a:pt x="0" y="0"/>
                </a:moveTo>
                <a:lnTo>
                  <a:pt x="1240913" y="0"/>
                </a:lnTo>
                <a:lnTo>
                  <a:pt x="1240913" y="855802"/>
                </a:lnTo>
                <a:lnTo>
                  <a:pt x="0" y="855802"/>
                </a:lnTo>
                <a:lnTo>
                  <a:pt x="0" y="0"/>
                </a:lnTo>
                <a:close/>
              </a:path>
            </a:pathLst>
          </a:custGeom>
          <a:blipFill>
            <a:blip r:embed="rId4"/>
            <a:stretch>
              <a:fillRect l="0" t="0" r="0" b="0"/>
            </a:stretch>
          </a:blipFill>
        </p:spPr>
      </p:sp>
      <p:grpSp>
        <p:nvGrpSpPr>
          <p:cNvPr name="Group 4" id="4"/>
          <p:cNvGrpSpPr/>
          <p:nvPr/>
        </p:nvGrpSpPr>
        <p:grpSpPr>
          <a:xfrm rot="794647">
            <a:off x="-110995" y="1936627"/>
            <a:ext cx="11086053" cy="6427053"/>
            <a:chOff x="0" y="0"/>
            <a:chExt cx="6120617" cy="3548380"/>
          </a:xfrm>
        </p:grpSpPr>
        <p:sp>
          <p:nvSpPr>
            <p:cNvPr name="Freeform 5" id="5"/>
            <p:cNvSpPr/>
            <p:nvPr/>
          </p:nvSpPr>
          <p:spPr>
            <a:xfrm flipH="false" flipV="false" rot="0">
              <a:off x="-2540" y="-15240"/>
              <a:ext cx="6123157" cy="3563620"/>
            </a:xfrm>
            <a:custGeom>
              <a:avLst/>
              <a:gdLst/>
              <a:ahLst/>
              <a:cxnLst/>
              <a:rect r="r" b="b" t="t" l="l"/>
              <a:pathLst>
                <a:path h="3563620" w="6123157">
                  <a:moveTo>
                    <a:pt x="5540845" y="1559560"/>
                  </a:moveTo>
                  <a:cubicBezTo>
                    <a:pt x="5604293" y="1537970"/>
                    <a:pt x="5688891" y="1548130"/>
                    <a:pt x="5760799" y="1526540"/>
                  </a:cubicBezTo>
                  <a:cubicBezTo>
                    <a:pt x="5913074" y="1479550"/>
                    <a:pt x="6034330" y="1404620"/>
                    <a:pt x="6123157" y="1319530"/>
                  </a:cubicBezTo>
                  <a:cubicBezTo>
                    <a:pt x="6104828" y="1231900"/>
                    <a:pt x="6099188" y="1183640"/>
                    <a:pt x="6111878" y="1109980"/>
                  </a:cubicBezTo>
                  <a:cubicBezTo>
                    <a:pt x="6100598" y="1104900"/>
                    <a:pt x="6076629" y="1118870"/>
                    <a:pt x="6075219" y="1098550"/>
                  </a:cubicBezTo>
                  <a:cubicBezTo>
                    <a:pt x="6072399" y="1040130"/>
                    <a:pt x="6041380" y="1018540"/>
                    <a:pt x="6011770" y="969010"/>
                  </a:cubicBezTo>
                  <a:cubicBezTo>
                    <a:pt x="5784768" y="998220"/>
                    <a:pt x="5371651" y="1158240"/>
                    <a:pt x="5126319" y="1144270"/>
                  </a:cubicBezTo>
                  <a:cubicBezTo>
                    <a:pt x="5277184" y="1047750"/>
                    <a:pt x="5385750" y="939800"/>
                    <a:pt x="5388571" y="797560"/>
                  </a:cubicBezTo>
                  <a:cubicBezTo>
                    <a:pt x="5375881" y="786130"/>
                    <a:pt x="5303973" y="778510"/>
                    <a:pt x="5287053" y="783590"/>
                  </a:cubicBezTo>
                  <a:cubicBezTo>
                    <a:pt x="5229245" y="773430"/>
                    <a:pt x="5170027" y="726440"/>
                    <a:pt x="5144648" y="697230"/>
                  </a:cubicBezTo>
                  <a:cubicBezTo>
                    <a:pt x="5120679" y="711200"/>
                    <a:pt x="5116449" y="695960"/>
                    <a:pt x="5095299" y="706120"/>
                  </a:cubicBezTo>
                  <a:cubicBezTo>
                    <a:pt x="5005062" y="643890"/>
                    <a:pt x="4814718" y="737870"/>
                    <a:pt x="4723071" y="679450"/>
                  </a:cubicBezTo>
                  <a:cubicBezTo>
                    <a:pt x="4765370" y="579120"/>
                    <a:pt x="4679362" y="556260"/>
                    <a:pt x="4621555" y="508000"/>
                  </a:cubicBezTo>
                  <a:cubicBezTo>
                    <a:pt x="4642704" y="429260"/>
                    <a:pt x="4590536" y="387350"/>
                    <a:pt x="4542597" y="313690"/>
                  </a:cubicBezTo>
                  <a:cubicBezTo>
                    <a:pt x="4483379" y="339090"/>
                    <a:pt x="4487609" y="299720"/>
                    <a:pt x="4494659" y="274320"/>
                  </a:cubicBezTo>
                  <a:cubicBezTo>
                    <a:pt x="4450950" y="285750"/>
                    <a:pt x="4424161" y="270510"/>
                    <a:pt x="4400191" y="250190"/>
                  </a:cubicBezTo>
                  <a:cubicBezTo>
                    <a:pt x="4315594" y="279400"/>
                    <a:pt x="4238047" y="280670"/>
                    <a:pt x="4170369" y="287020"/>
                  </a:cubicBezTo>
                  <a:cubicBezTo>
                    <a:pt x="3824930" y="320040"/>
                    <a:pt x="3396303" y="403860"/>
                    <a:pt x="3086113" y="417830"/>
                  </a:cubicBezTo>
                  <a:cubicBezTo>
                    <a:pt x="3370924" y="308610"/>
                    <a:pt x="3700853" y="238760"/>
                    <a:pt x="3910937" y="144780"/>
                  </a:cubicBezTo>
                  <a:cubicBezTo>
                    <a:pt x="3917986" y="91440"/>
                    <a:pt x="3916576" y="67310"/>
                    <a:pt x="3912347" y="17780"/>
                  </a:cubicBezTo>
                  <a:cubicBezTo>
                    <a:pt x="3685344" y="0"/>
                    <a:pt x="3337085" y="97790"/>
                    <a:pt x="3014205" y="189230"/>
                  </a:cubicBezTo>
                  <a:cubicBezTo>
                    <a:pt x="2265519" y="401320"/>
                    <a:pt x="1363147" y="642620"/>
                    <a:pt x="938751" y="1018540"/>
                  </a:cubicBezTo>
                  <a:cubicBezTo>
                    <a:pt x="950030" y="1074420"/>
                    <a:pt x="931701" y="1146810"/>
                    <a:pt x="978229" y="1195070"/>
                  </a:cubicBezTo>
                  <a:cubicBezTo>
                    <a:pt x="823134" y="1271270"/>
                    <a:pt x="645480" y="1339850"/>
                    <a:pt x="494615" y="1418590"/>
                  </a:cubicBezTo>
                  <a:cubicBezTo>
                    <a:pt x="500254" y="1484630"/>
                    <a:pt x="538323" y="1553210"/>
                    <a:pt x="553833" y="1564640"/>
                  </a:cubicBezTo>
                  <a:cubicBezTo>
                    <a:pt x="504484" y="1588770"/>
                    <a:pt x="580622" y="1570990"/>
                    <a:pt x="577802" y="1596390"/>
                  </a:cubicBezTo>
                  <a:cubicBezTo>
                    <a:pt x="556653" y="1605280"/>
                    <a:pt x="570752" y="1626870"/>
                    <a:pt x="539733" y="1633220"/>
                  </a:cubicBezTo>
                  <a:cubicBezTo>
                    <a:pt x="425527" y="1616710"/>
                    <a:pt x="298631" y="1696720"/>
                    <a:pt x="181604" y="1720850"/>
                  </a:cubicBezTo>
                  <a:cubicBezTo>
                    <a:pt x="177375" y="1737360"/>
                    <a:pt x="219673" y="1734820"/>
                    <a:pt x="192884" y="1748790"/>
                  </a:cubicBezTo>
                  <a:cubicBezTo>
                    <a:pt x="115336" y="1765300"/>
                    <a:pt x="106877" y="1802130"/>
                    <a:pt x="29329" y="1818640"/>
                  </a:cubicBezTo>
                  <a:cubicBezTo>
                    <a:pt x="26509" y="1833880"/>
                    <a:pt x="23689" y="1849120"/>
                    <a:pt x="27919" y="1866900"/>
                  </a:cubicBezTo>
                  <a:cubicBezTo>
                    <a:pt x="39199" y="1879600"/>
                    <a:pt x="106877" y="1864360"/>
                    <a:pt x="88547" y="1885950"/>
                  </a:cubicBezTo>
                  <a:cubicBezTo>
                    <a:pt x="47659" y="1898650"/>
                    <a:pt x="0" y="1894840"/>
                    <a:pt x="1270" y="1930400"/>
                  </a:cubicBezTo>
                  <a:cubicBezTo>
                    <a:pt x="23689" y="1953260"/>
                    <a:pt x="70218" y="1938020"/>
                    <a:pt x="82908" y="1974850"/>
                  </a:cubicBezTo>
                  <a:cubicBezTo>
                    <a:pt x="73038" y="1992630"/>
                    <a:pt x="42019" y="2002790"/>
                    <a:pt x="50479" y="2025650"/>
                  </a:cubicBezTo>
                  <a:cubicBezTo>
                    <a:pt x="116746" y="2024380"/>
                    <a:pt x="175965" y="2035810"/>
                    <a:pt x="245052" y="2032000"/>
                  </a:cubicBezTo>
                  <a:cubicBezTo>
                    <a:pt x="223903" y="2042160"/>
                    <a:pt x="261972" y="2065020"/>
                    <a:pt x="318370" y="2054860"/>
                  </a:cubicBezTo>
                  <a:cubicBezTo>
                    <a:pt x="315550" y="2072640"/>
                    <a:pt x="266202" y="2075180"/>
                    <a:pt x="270432" y="2094230"/>
                  </a:cubicBezTo>
                  <a:cubicBezTo>
                    <a:pt x="352209" y="2080260"/>
                    <a:pt x="374768" y="2052320"/>
                    <a:pt x="450906" y="2042160"/>
                  </a:cubicBezTo>
                  <a:cubicBezTo>
                    <a:pt x="400148" y="2078990"/>
                    <a:pt x="335290" y="2136140"/>
                    <a:pt x="271842" y="2148840"/>
                  </a:cubicBezTo>
                  <a:cubicBezTo>
                    <a:pt x="253512" y="2171700"/>
                    <a:pt x="260562" y="2202180"/>
                    <a:pt x="250692" y="2226310"/>
                  </a:cubicBezTo>
                  <a:cubicBezTo>
                    <a:pt x="233773" y="2221230"/>
                    <a:pt x="235183" y="2301240"/>
                    <a:pt x="278891" y="2320290"/>
                  </a:cubicBezTo>
                  <a:cubicBezTo>
                    <a:pt x="333880" y="2307590"/>
                    <a:pt x="457956" y="2313940"/>
                    <a:pt x="538323" y="2329180"/>
                  </a:cubicBezTo>
                  <a:cubicBezTo>
                    <a:pt x="532683" y="2343150"/>
                    <a:pt x="514354" y="2353310"/>
                    <a:pt x="524224" y="2373630"/>
                  </a:cubicBezTo>
                  <a:cubicBezTo>
                    <a:pt x="551013" y="2382520"/>
                    <a:pt x="615871" y="2331720"/>
                    <a:pt x="642660" y="2350770"/>
                  </a:cubicBezTo>
                  <a:cubicBezTo>
                    <a:pt x="682139" y="2363470"/>
                    <a:pt x="611641" y="2376170"/>
                    <a:pt x="631380" y="2401570"/>
                  </a:cubicBezTo>
                  <a:cubicBezTo>
                    <a:pt x="893632" y="2283460"/>
                    <a:pt x="1103715" y="2261870"/>
                    <a:pt x="1370197" y="2204720"/>
                  </a:cubicBezTo>
                  <a:cubicBezTo>
                    <a:pt x="1072696" y="2321560"/>
                    <a:pt x="670859" y="2636520"/>
                    <a:pt x="663809" y="2739390"/>
                  </a:cubicBezTo>
                  <a:cubicBezTo>
                    <a:pt x="700468" y="2739390"/>
                    <a:pt x="731487" y="2747010"/>
                    <a:pt x="765326" y="2753360"/>
                  </a:cubicBezTo>
                  <a:cubicBezTo>
                    <a:pt x="754046" y="2780030"/>
                    <a:pt x="737127" y="2805430"/>
                    <a:pt x="734307" y="2834640"/>
                  </a:cubicBezTo>
                  <a:cubicBezTo>
                    <a:pt x="752636" y="2805430"/>
                    <a:pt x="817494" y="2791460"/>
                    <a:pt x="823134" y="2844800"/>
                  </a:cubicBezTo>
                  <a:cubicBezTo>
                    <a:pt x="778016" y="2848610"/>
                    <a:pt x="778016" y="2861310"/>
                    <a:pt x="778016" y="2891790"/>
                  </a:cubicBezTo>
                  <a:cubicBezTo>
                    <a:pt x="824544" y="2896870"/>
                    <a:pt x="896452" y="2860040"/>
                    <a:pt x="919011" y="2899410"/>
                  </a:cubicBezTo>
                  <a:cubicBezTo>
                    <a:pt x="889402" y="2915920"/>
                    <a:pt x="878123" y="2900680"/>
                    <a:pt x="849923" y="2914650"/>
                  </a:cubicBezTo>
                  <a:cubicBezTo>
                    <a:pt x="851333" y="2940050"/>
                    <a:pt x="879532" y="2921000"/>
                    <a:pt x="889402" y="2933700"/>
                  </a:cubicBezTo>
                  <a:cubicBezTo>
                    <a:pt x="807625" y="2964180"/>
                    <a:pt x="811855" y="2975610"/>
                    <a:pt x="785065" y="3016250"/>
                  </a:cubicBezTo>
                  <a:cubicBezTo>
                    <a:pt x="762506" y="2983230"/>
                    <a:pt x="703288" y="3195320"/>
                    <a:pt x="751227" y="3192780"/>
                  </a:cubicBezTo>
                  <a:cubicBezTo>
                    <a:pt x="711748" y="3229610"/>
                    <a:pt x="787885" y="3208020"/>
                    <a:pt x="806215" y="3221990"/>
                  </a:cubicBezTo>
                  <a:cubicBezTo>
                    <a:pt x="789295" y="3248660"/>
                    <a:pt x="827364" y="3256280"/>
                    <a:pt x="831594" y="3284220"/>
                  </a:cubicBezTo>
                  <a:cubicBezTo>
                    <a:pt x="852743" y="3289300"/>
                    <a:pt x="893632" y="3262630"/>
                    <a:pt x="892222" y="3303270"/>
                  </a:cubicBezTo>
                  <a:cubicBezTo>
                    <a:pt x="851333" y="3307080"/>
                    <a:pt x="864023" y="3296920"/>
                    <a:pt x="835824" y="3322320"/>
                  </a:cubicBezTo>
                  <a:cubicBezTo>
                    <a:pt x="825954" y="3313430"/>
                    <a:pt x="804805" y="3304540"/>
                    <a:pt x="783655" y="3323590"/>
                  </a:cubicBezTo>
                  <a:cubicBezTo>
                    <a:pt x="799165" y="3350260"/>
                    <a:pt x="793525" y="3370580"/>
                    <a:pt x="790705" y="3392170"/>
                  </a:cubicBezTo>
                  <a:cubicBezTo>
                    <a:pt x="865433" y="3380740"/>
                    <a:pt x="813265" y="3403600"/>
                    <a:pt x="882352" y="3408680"/>
                  </a:cubicBezTo>
                  <a:cubicBezTo>
                    <a:pt x="903502" y="3431540"/>
                    <a:pt x="872483" y="3437890"/>
                    <a:pt x="868253" y="3453130"/>
                  </a:cubicBezTo>
                  <a:cubicBezTo>
                    <a:pt x="1003609" y="3456940"/>
                    <a:pt x="1074106" y="3507740"/>
                    <a:pt x="1189723" y="3531870"/>
                  </a:cubicBezTo>
                  <a:cubicBezTo>
                    <a:pt x="1189723" y="3554730"/>
                    <a:pt x="1210872" y="3545840"/>
                    <a:pt x="1213692" y="3563620"/>
                  </a:cubicBezTo>
                  <a:cubicBezTo>
                    <a:pt x="1433645" y="3540760"/>
                    <a:pt x="1578870" y="3562350"/>
                    <a:pt x="1832662" y="3492500"/>
                  </a:cubicBezTo>
                  <a:cubicBezTo>
                    <a:pt x="1801643" y="3467100"/>
                    <a:pt x="1714226" y="3487420"/>
                    <a:pt x="1697307" y="3474720"/>
                  </a:cubicBezTo>
                  <a:cubicBezTo>
                    <a:pt x="1869321" y="3409950"/>
                    <a:pt x="2079405" y="3387090"/>
                    <a:pt x="2285258" y="3350260"/>
                  </a:cubicBezTo>
                  <a:cubicBezTo>
                    <a:pt x="2482652" y="3315970"/>
                    <a:pt x="2677226" y="3327400"/>
                    <a:pt x="2871800" y="3249930"/>
                  </a:cubicBezTo>
                  <a:cubicBezTo>
                    <a:pt x="2918328" y="3266440"/>
                    <a:pt x="2954987" y="3234690"/>
                    <a:pt x="2998696" y="3223260"/>
                  </a:cubicBezTo>
                  <a:cubicBezTo>
                    <a:pt x="3227109" y="3161030"/>
                    <a:pt x="3517559" y="3111500"/>
                    <a:pt x="3743152" y="3094990"/>
                  </a:cubicBezTo>
                  <a:cubicBezTo>
                    <a:pt x="3782631" y="3092450"/>
                    <a:pt x="3827750" y="3072130"/>
                    <a:pt x="3846079" y="3060700"/>
                  </a:cubicBezTo>
                  <a:cubicBezTo>
                    <a:pt x="3919397" y="3070860"/>
                    <a:pt x="4046293" y="3027680"/>
                    <a:pt x="4112560" y="3011170"/>
                  </a:cubicBezTo>
                  <a:cubicBezTo>
                    <a:pt x="4109741" y="2999740"/>
                    <a:pt x="4098461" y="2987040"/>
                    <a:pt x="4111150" y="2980690"/>
                  </a:cubicBezTo>
                  <a:cubicBezTo>
                    <a:pt x="4202798" y="2961640"/>
                    <a:pt x="4332514" y="2941320"/>
                    <a:pt x="4417111" y="2895600"/>
                  </a:cubicBezTo>
                  <a:cubicBezTo>
                    <a:pt x="4405832" y="2890520"/>
                    <a:pt x="4381862" y="2904490"/>
                    <a:pt x="4380452" y="2884170"/>
                  </a:cubicBezTo>
                  <a:cubicBezTo>
                    <a:pt x="4460820" y="2866390"/>
                    <a:pt x="4559516" y="2858770"/>
                    <a:pt x="4635654" y="2830830"/>
                  </a:cubicBezTo>
                  <a:cubicBezTo>
                    <a:pt x="4620145" y="2828290"/>
                    <a:pt x="4603225" y="2828290"/>
                    <a:pt x="4589126" y="2821940"/>
                  </a:cubicBezTo>
                  <a:cubicBezTo>
                    <a:pt x="4683593" y="2757170"/>
                    <a:pt x="4723072" y="2725420"/>
                    <a:pt x="4852787" y="2711450"/>
                  </a:cubicBezTo>
                  <a:cubicBezTo>
                    <a:pt x="4842918" y="2673350"/>
                    <a:pt x="4872526" y="2649220"/>
                    <a:pt x="4938795" y="2635250"/>
                  </a:cubicBezTo>
                  <a:cubicBezTo>
                    <a:pt x="4957124" y="2612390"/>
                    <a:pt x="4900726" y="2621280"/>
                    <a:pt x="4921875" y="2593340"/>
                  </a:cubicBezTo>
                  <a:cubicBezTo>
                    <a:pt x="5157338" y="2565400"/>
                    <a:pt x="5222196" y="2374900"/>
                    <a:pt x="5330762" y="2268220"/>
                  </a:cubicBezTo>
                  <a:cubicBezTo>
                    <a:pt x="5334992" y="2264410"/>
                    <a:pt x="5353322" y="2254250"/>
                    <a:pt x="5356142" y="2251710"/>
                  </a:cubicBezTo>
                  <a:cubicBezTo>
                    <a:pt x="5505597" y="2170430"/>
                    <a:pt x="5690301" y="2159000"/>
                    <a:pt x="5804507" y="2047240"/>
                  </a:cubicBezTo>
                  <a:cubicBezTo>
                    <a:pt x="5848216" y="1962150"/>
                    <a:pt x="5963833" y="1854200"/>
                    <a:pt x="5835527" y="1784350"/>
                  </a:cubicBezTo>
                  <a:cubicBezTo>
                    <a:pt x="5849626" y="1766570"/>
                    <a:pt x="5842576" y="1742440"/>
                    <a:pt x="5828477" y="1715770"/>
                  </a:cubicBezTo>
                  <a:cubicBezTo>
                    <a:pt x="5770669" y="1729740"/>
                    <a:pt x="5504187" y="1682750"/>
                    <a:pt x="5444969" y="1661160"/>
                  </a:cubicBezTo>
                  <a:cubicBezTo>
                    <a:pt x="5457658" y="1634490"/>
                    <a:pt x="5430869" y="1607820"/>
                    <a:pt x="5437919" y="1592580"/>
                  </a:cubicBezTo>
                  <a:cubicBezTo>
                    <a:pt x="5492907" y="1590040"/>
                    <a:pt x="5508417" y="1570990"/>
                    <a:pt x="5540846" y="1559560"/>
                  </a:cubicBezTo>
                  <a:close/>
                </a:path>
              </a:pathLst>
            </a:custGeom>
            <a:blipFill>
              <a:blip r:embed="rId5"/>
              <a:stretch>
                <a:fillRect l="0" t="-67" r="0" b="-14892"/>
              </a:stretch>
            </a:blipFill>
          </p:spPr>
        </p:sp>
      </p:grpSp>
      <p:sp>
        <p:nvSpPr>
          <p:cNvPr name="TextBox 6" id="6"/>
          <p:cNvSpPr txBox="true"/>
          <p:nvPr/>
        </p:nvSpPr>
        <p:spPr>
          <a:xfrm rot="0">
            <a:off x="10124037" y="3829263"/>
            <a:ext cx="7135263" cy="807926"/>
          </a:xfrm>
          <a:prstGeom prst="rect">
            <a:avLst/>
          </a:prstGeom>
        </p:spPr>
        <p:txBody>
          <a:bodyPr anchor="t" rtlCol="false" tIns="0" lIns="0" bIns="0" rIns="0">
            <a:spAutoFit/>
          </a:bodyPr>
          <a:lstStyle/>
          <a:p>
            <a:pPr algn="l" marL="1050501" indent="-525250" lvl="1">
              <a:lnSpc>
                <a:spcPts val="6471"/>
              </a:lnSpc>
              <a:buAutoNum type="arabicPeriod" startAt="1"/>
            </a:pPr>
            <a:r>
              <a:rPr lang="en-US" sz="4865" spc="107">
                <a:solidFill>
                  <a:srgbClr val="E2473B"/>
                </a:solidFill>
                <a:latin typeface="Krabuler"/>
                <a:ea typeface="Krabuler"/>
                <a:cs typeface="Krabuler"/>
                <a:sym typeface="Krabuler"/>
              </a:rPr>
              <a:t>PRAY WITH EACH OTHER</a:t>
            </a:r>
          </a:p>
        </p:txBody>
      </p:sp>
      <p:sp>
        <p:nvSpPr>
          <p:cNvPr name="Freeform 7" id="7"/>
          <p:cNvSpPr/>
          <p:nvPr/>
        </p:nvSpPr>
        <p:spPr>
          <a:xfrm flipH="false" flipV="false" rot="0">
            <a:off x="71115" y="5143500"/>
            <a:ext cx="2927162" cy="2954016"/>
          </a:xfrm>
          <a:custGeom>
            <a:avLst/>
            <a:gdLst/>
            <a:ahLst/>
            <a:cxnLst/>
            <a:rect r="r" b="b" t="t" l="l"/>
            <a:pathLst>
              <a:path h="2954016" w="2927162">
                <a:moveTo>
                  <a:pt x="0" y="0"/>
                </a:moveTo>
                <a:lnTo>
                  <a:pt x="2927162" y="0"/>
                </a:lnTo>
                <a:lnTo>
                  <a:pt x="2927162" y="2954016"/>
                </a:lnTo>
                <a:lnTo>
                  <a:pt x="0" y="295401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5546130">
            <a:off x="7654005" y="7218323"/>
            <a:ext cx="2284774" cy="4079954"/>
          </a:xfrm>
          <a:custGeom>
            <a:avLst/>
            <a:gdLst/>
            <a:ahLst/>
            <a:cxnLst/>
            <a:rect r="r" b="b" t="t" l="l"/>
            <a:pathLst>
              <a:path h="4079954" w="2284774">
                <a:moveTo>
                  <a:pt x="0" y="0"/>
                </a:moveTo>
                <a:lnTo>
                  <a:pt x="2284774" y="0"/>
                </a:lnTo>
                <a:lnTo>
                  <a:pt x="2284774" y="4079954"/>
                </a:lnTo>
                <a:lnTo>
                  <a:pt x="0" y="407995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16108015" y="7861462"/>
            <a:ext cx="2988727" cy="2624882"/>
          </a:xfrm>
          <a:custGeom>
            <a:avLst/>
            <a:gdLst/>
            <a:ahLst/>
            <a:cxnLst/>
            <a:rect r="r" b="b" t="t" l="l"/>
            <a:pathLst>
              <a:path h="2624882" w="2988727">
                <a:moveTo>
                  <a:pt x="0" y="0"/>
                </a:moveTo>
                <a:lnTo>
                  <a:pt x="2988727" y="0"/>
                </a:lnTo>
                <a:lnTo>
                  <a:pt x="2988727" y="2624882"/>
                </a:lnTo>
                <a:lnTo>
                  <a:pt x="0" y="262488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0" id="10"/>
          <p:cNvSpPr txBox="true"/>
          <p:nvPr/>
        </p:nvSpPr>
        <p:spPr>
          <a:xfrm rot="0">
            <a:off x="8796392" y="2586477"/>
            <a:ext cx="9321612" cy="1074720"/>
          </a:xfrm>
          <a:prstGeom prst="rect">
            <a:avLst/>
          </a:prstGeom>
        </p:spPr>
        <p:txBody>
          <a:bodyPr anchor="t" rtlCol="false" tIns="0" lIns="0" bIns="0" rIns="0">
            <a:spAutoFit/>
          </a:bodyPr>
          <a:lstStyle/>
          <a:p>
            <a:pPr algn="ctr">
              <a:lnSpc>
                <a:spcPts val="4183"/>
              </a:lnSpc>
            </a:pPr>
            <a:r>
              <a:rPr lang="en-US" sz="4225" spc="92">
                <a:solidFill>
                  <a:srgbClr val="000000"/>
                </a:solidFill>
                <a:latin typeface="Krabuler"/>
                <a:ea typeface="Krabuler"/>
                <a:cs typeface="Krabuler"/>
                <a:sym typeface="Krabuler"/>
              </a:rPr>
              <a:t>WHEN FAMILIES LOVE JESUS, THEY CAN DO AMAZING THINGS TOGETHER, LIKE: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BF7F1"/>
        </a:solidFill>
      </p:bgPr>
    </p:bg>
    <p:spTree>
      <p:nvGrpSpPr>
        <p:cNvPr id="1" name=""/>
        <p:cNvGrpSpPr/>
        <p:nvPr/>
      </p:nvGrpSpPr>
      <p:grpSpPr>
        <a:xfrm>
          <a:off x="0" y="0"/>
          <a:ext cx="0" cy="0"/>
          <a:chOff x="0" y="0"/>
          <a:chExt cx="0" cy="0"/>
        </a:xfrm>
      </p:grpSpPr>
      <p:sp>
        <p:nvSpPr>
          <p:cNvPr name="Freeform 2" id="2"/>
          <p:cNvSpPr/>
          <p:nvPr/>
        </p:nvSpPr>
        <p:spPr>
          <a:xfrm flipH="false" flipV="true" rot="0">
            <a:off x="-130856" y="8530593"/>
            <a:ext cx="12710840" cy="1756407"/>
          </a:xfrm>
          <a:custGeom>
            <a:avLst/>
            <a:gdLst/>
            <a:ahLst/>
            <a:cxnLst/>
            <a:rect r="r" b="b" t="t" l="l"/>
            <a:pathLst>
              <a:path h="1756407" w="12710840">
                <a:moveTo>
                  <a:pt x="0" y="1756407"/>
                </a:moveTo>
                <a:lnTo>
                  <a:pt x="12710840" y="1756407"/>
                </a:lnTo>
                <a:lnTo>
                  <a:pt x="12710840" y="0"/>
                </a:lnTo>
                <a:lnTo>
                  <a:pt x="0" y="0"/>
                </a:lnTo>
                <a:lnTo>
                  <a:pt x="0" y="1756407"/>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93783" y="324286"/>
            <a:ext cx="1240913" cy="855802"/>
          </a:xfrm>
          <a:custGeom>
            <a:avLst/>
            <a:gdLst/>
            <a:ahLst/>
            <a:cxnLst/>
            <a:rect r="r" b="b" t="t" l="l"/>
            <a:pathLst>
              <a:path h="855802" w="1240913">
                <a:moveTo>
                  <a:pt x="0" y="0"/>
                </a:moveTo>
                <a:lnTo>
                  <a:pt x="1240913" y="0"/>
                </a:lnTo>
                <a:lnTo>
                  <a:pt x="1240913" y="855802"/>
                </a:lnTo>
                <a:lnTo>
                  <a:pt x="0" y="855802"/>
                </a:lnTo>
                <a:lnTo>
                  <a:pt x="0" y="0"/>
                </a:lnTo>
                <a:close/>
              </a:path>
            </a:pathLst>
          </a:custGeom>
          <a:blipFill>
            <a:blip r:embed="rId4"/>
            <a:stretch>
              <a:fillRect l="0" t="0" r="0" b="0"/>
            </a:stretch>
          </a:blipFill>
        </p:spPr>
      </p:sp>
      <p:grpSp>
        <p:nvGrpSpPr>
          <p:cNvPr name="Group 4" id="4"/>
          <p:cNvGrpSpPr/>
          <p:nvPr/>
        </p:nvGrpSpPr>
        <p:grpSpPr>
          <a:xfrm rot="794647">
            <a:off x="7914172" y="1761232"/>
            <a:ext cx="11086053" cy="6427053"/>
            <a:chOff x="0" y="0"/>
            <a:chExt cx="6120617" cy="3548380"/>
          </a:xfrm>
        </p:grpSpPr>
        <p:sp>
          <p:nvSpPr>
            <p:cNvPr name="Freeform 5" id="5"/>
            <p:cNvSpPr/>
            <p:nvPr/>
          </p:nvSpPr>
          <p:spPr>
            <a:xfrm flipH="false" flipV="false" rot="-913940">
              <a:off x="69284" y="211354"/>
              <a:ext cx="6111484" cy="3024469"/>
            </a:xfrm>
            <a:custGeom>
              <a:avLst/>
              <a:gdLst/>
              <a:ahLst/>
              <a:cxnLst/>
              <a:rect r="r" b="b" t="t" l="l"/>
              <a:pathLst>
                <a:path h="3024469" w="6111484">
                  <a:moveTo>
                    <a:pt x="5442394" y="1992273"/>
                  </a:moveTo>
                  <a:cubicBezTo>
                    <a:pt x="5509285" y="1988111"/>
                    <a:pt x="5588241" y="2020141"/>
                    <a:pt x="5663295" y="2018202"/>
                  </a:cubicBezTo>
                  <a:cubicBezTo>
                    <a:pt x="5822566" y="2012871"/>
                    <a:pt x="5959249" y="1972431"/>
                    <a:pt x="6067312" y="1913669"/>
                  </a:cubicBezTo>
                  <a:cubicBezTo>
                    <a:pt x="6072649" y="1824301"/>
                    <a:pt x="6079888" y="1776255"/>
                    <a:pt x="6111484" y="1708517"/>
                  </a:cubicBezTo>
                  <a:cubicBezTo>
                    <a:pt x="6101936" y="1700652"/>
                    <a:pt x="6075138" y="1707833"/>
                    <a:pt x="6079116" y="1687857"/>
                  </a:cubicBezTo>
                  <a:cubicBezTo>
                    <a:pt x="6091745" y="1630748"/>
                    <a:pt x="6067487" y="1601767"/>
                    <a:pt x="6051932" y="1546198"/>
                  </a:cubicBezTo>
                  <a:cubicBezTo>
                    <a:pt x="5825229" y="1514740"/>
                    <a:pt x="5384583" y="1560599"/>
                    <a:pt x="5151541" y="1482663"/>
                  </a:cubicBezTo>
                  <a:cubicBezTo>
                    <a:pt x="5322464" y="1429171"/>
                    <a:pt x="5455579" y="1353537"/>
                    <a:pt x="5495672" y="1217036"/>
                  </a:cubicBezTo>
                  <a:cubicBezTo>
                    <a:pt x="5486431" y="1202673"/>
                    <a:pt x="5419051" y="1176428"/>
                    <a:pt x="5401391" y="1176884"/>
                  </a:cubicBezTo>
                  <a:cubicBezTo>
                    <a:pt x="5348283" y="1151893"/>
                    <a:pt x="5303492" y="1090995"/>
                    <a:pt x="5286678" y="1056144"/>
                  </a:cubicBezTo>
                  <a:cubicBezTo>
                    <a:pt x="5259881" y="1063325"/>
                    <a:pt x="5259804" y="1047509"/>
                    <a:pt x="5236728" y="1051756"/>
                  </a:cubicBezTo>
                  <a:cubicBezTo>
                    <a:pt x="5166011" y="968004"/>
                    <a:pt x="4957662" y="1008672"/>
                    <a:pt x="4884584" y="928226"/>
                  </a:cubicBezTo>
                  <a:cubicBezTo>
                    <a:pt x="4951756" y="842534"/>
                    <a:pt x="4874777" y="797880"/>
                    <a:pt x="4831679" y="736127"/>
                  </a:cubicBezTo>
                  <a:cubicBezTo>
                    <a:pt x="4872773" y="665710"/>
                    <a:pt x="4833449" y="611566"/>
                    <a:pt x="4806547" y="527899"/>
                  </a:cubicBezTo>
                  <a:cubicBezTo>
                    <a:pt x="4742736" y="536848"/>
                    <a:pt x="4757162" y="499972"/>
                    <a:pt x="4770637" y="477317"/>
                  </a:cubicBezTo>
                  <a:cubicBezTo>
                    <a:pt x="4725461" y="476862"/>
                    <a:pt x="4703617" y="455119"/>
                    <a:pt x="4685828" y="429215"/>
                  </a:cubicBezTo>
                  <a:cubicBezTo>
                    <a:pt x="4596529" y="435172"/>
                    <a:pt x="4521372" y="416023"/>
                    <a:pt x="4454403" y="404369"/>
                  </a:cubicBezTo>
                  <a:cubicBezTo>
                    <a:pt x="4112424" y="345470"/>
                    <a:pt x="3676834" y="313731"/>
                    <a:pt x="3373871" y="245713"/>
                  </a:cubicBezTo>
                  <a:cubicBezTo>
                    <a:pt x="3677372" y="215159"/>
                    <a:pt x="4014062" y="234447"/>
                    <a:pt x="4241457" y="198964"/>
                  </a:cubicBezTo>
                  <a:cubicBezTo>
                    <a:pt x="4262273" y="149350"/>
                    <a:pt x="4267252" y="125698"/>
                    <a:pt x="4276184" y="76797"/>
                  </a:cubicBezTo>
                  <a:cubicBezTo>
                    <a:pt x="4061828" y="0"/>
                    <a:pt x="3700111" y="2855"/>
                    <a:pt x="3364550" y="6251"/>
                  </a:cubicBezTo>
                  <a:cubicBezTo>
                    <a:pt x="2586443" y="14185"/>
                    <a:pt x="1652376" y="9924"/>
                    <a:pt x="1144122" y="261134"/>
                  </a:cubicBezTo>
                  <a:cubicBezTo>
                    <a:pt x="1140324" y="318014"/>
                    <a:pt x="1103619" y="383045"/>
                    <a:pt x="1135834" y="441835"/>
                  </a:cubicBezTo>
                  <a:cubicBezTo>
                    <a:pt x="966167" y="474609"/>
                    <a:pt x="776735" y="494104"/>
                    <a:pt x="610483" y="530440"/>
                  </a:cubicBezTo>
                  <a:cubicBezTo>
                    <a:pt x="598573" y="595642"/>
                    <a:pt x="617287" y="671814"/>
                    <a:pt x="629248" y="686918"/>
                  </a:cubicBezTo>
                  <a:cubicBezTo>
                    <a:pt x="575294" y="697234"/>
                    <a:pt x="653428" y="700083"/>
                    <a:pt x="644033" y="723850"/>
                  </a:cubicBezTo>
                  <a:cubicBezTo>
                    <a:pt x="621291" y="726871"/>
                    <a:pt x="629223" y="751407"/>
                    <a:pt x="597626" y="749384"/>
                  </a:cubicBezTo>
                  <a:cubicBezTo>
                    <a:pt x="491769" y="703448"/>
                    <a:pt x="348310" y="747307"/>
                    <a:pt x="229055" y="739843"/>
                  </a:cubicBezTo>
                  <a:cubicBezTo>
                    <a:pt x="220636" y="754661"/>
                    <a:pt x="262116" y="763324"/>
                    <a:pt x="232598" y="769765"/>
                  </a:cubicBezTo>
                  <a:cubicBezTo>
                    <a:pt x="153437" y="765320"/>
                    <a:pt x="135598" y="798634"/>
                    <a:pt x="56437" y="794189"/>
                  </a:cubicBezTo>
                  <a:cubicBezTo>
                    <a:pt x="49712" y="808153"/>
                    <a:pt x="42987" y="822117"/>
                    <a:pt x="42397" y="840383"/>
                  </a:cubicBezTo>
                  <a:cubicBezTo>
                    <a:pt x="49944" y="855601"/>
                    <a:pt x="119248" y="858678"/>
                    <a:pt x="95890" y="874693"/>
                  </a:cubicBezTo>
                  <a:cubicBezTo>
                    <a:pt x="53101" y="876204"/>
                    <a:pt x="8118" y="860006"/>
                    <a:pt x="0" y="894651"/>
                  </a:cubicBezTo>
                  <a:cubicBezTo>
                    <a:pt x="15626" y="922598"/>
                    <a:pt x="64524" y="920118"/>
                    <a:pt x="67091" y="958988"/>
                  </a:cubicBezTo>
                  <a:cubicBezTo>
                    <a:pt x="52897" y="973550"/>
                    <a:pt x="20298" y="975204"/>
                    <a:pt x="22455" y="999483"/>
                  </a:cubicBezTo>
                  <a:cubicBezTo>
                    <a:pt x="86728" y="1015669"/>
                    <a:pt x="140863" y="1042256"/>
                    <a:pt x="208525" y="1056731"/>
                  </a:cubicBezTo>
                  <a:cubicBezTo>
                    <a:pt x="185449" y="1060978"/>
                    <a:pt x="216174" y="1093037"/>
                    <a:pt x="273260" y="1098051"/>
                  </a:cubicBezTo>
                  <a:cubicBezTo>
                    <a:pt x="265868" y="1114466"/>
                    <a:pt x="217586" y="1103951"/>
                    <a:pt x="216662" y="1123443"/>
                  </a:cubicBezTo>
                  <a:cubicBezTo>
                    <a:pt x="299237" y="1131450"/>
                    <a:pt x="328345" y="1110418"/>
                    <a:pt x="404477" y="1120619"/>
                  </a:cubicBezTo>
                  <a:cubicBezTo>
                    <a:pt x="345825" y="1142819"/>
                    <a:pt x="268230" y="1180921"/>
                    <a:pt x="203675" y="1176505"/>
                  </a:cubicBezTo>
                  <a:cubicBezTo>
                    <a:pt x="179983" y="1193746"/>
                    <a:pt x="178777" y="1225008"/>
                    <a:pt x="162914" y="1245697"/>
                  </a:cubicBezTo>
                  <a:cubicBezTo>
                    <a:pt x="147924" y="1236350"/>
                    <a:pt x="128263" y="1313919"/>
                    <a:pt x="165431" y="1343784"/>
                  </a:cubicBezTo>
                  <a:cubicBezTo>
                    <a:pt x="221824" y="1345977"/>
                    <a:pt x="339873" y="1384703"/>
                    <a:pt x="413413" y="1420523"/>
                  </a:cubicBezTo>
                  <a:cubicBezTo>
                    <a:pt x="404301" y="1432521"/>
                    <a:pt x="383946" y="1437508"/>
                    <a:pt x="388130" y="1459707"/>
                  </a:cubicBezTo>
                  <a:cubicBezTo>
                    <a:pt x="411643" y="1475323"/>
                    <a:pt x="487569" y="1443348"/>
                    <a:pt x="508412" y="1468767"/>
                  </a:cubicBezTo>
                  <a:cubicBezTo>
                    <a:pt x="543167" y="1491394"/>
                    <a:pt x="471809" y="1485125"/>
                    <a:pt x="484182" y="1514819"/>
                  </a:cubicBezTo>
                  <a:cubicBezTo>
                    <a:pt x="768251" y="1469761"/>
                    <a:pt x="976627" y="1504125"/>
                    <a:pt x="1248761" y="1518997"/>
                  </a:cubicBezTo>
                  <a:cubicBezTo>
                    <a:pt x="931015" y="1553569"/>
                    <a:pt x="460544" y="1751887"/>
                    <a:pt x="426714" y="1849291"/>
                  </a:cubicBezTo>
                  <a:cubicBezTo>
                    <a:pt x="462085" y="1858923"/>
                    <a:pt x="490013" y="1874425"/>
                    <a:pt x="520994" y="1889442"/>
                  </a:cubicBezTo>
                  <a:cubicBezTo>
                    <a:pt x="503104" y="1912212"/>
                    <a:pt x="480105" y="1932274"/>
                    <a:pt x="469710" y="1959717"/>
                  </a:cubicBezTo>
                  <a:cubicBezTo>
                    <a:pt x="495070" y="1936349"/>
                    <a:pt x="561320" y="1939910"/>
                    <a:pt x="552747" y="1992858"/>
                  </a:cubicBezTo>
                  <a:cubicBezTo>
                    <a:pt x="508213" y="1984680"/>
                    <a:pt x="504876" y="1996934"/>
                    <a:pt x="496868" y="2026343"/>
                  </a:cubicBezTo>
                  <a:cubicBezTo>
                    <a:pt x="540427" y="2043469"/>
                    <a:pt x="619485" y="2026826"/>
                    <a:pt x="630908" y="2070740"/>
                  </a:cubicBezTo>
                  <a:cubicBezTo>
                    <a:pt x="598002" y="2078890"/>
                    <a:pt x="591122" y="2061222"/>
                    <a:pt x="560243" y="2067293"/>
                  </a:cubicBezTo>
                  <a:cubicBezTo>
                    <a:pt x="554930" y="2092171"/>
                    <a:pt x="587144" y="2081199"/>
                    <a:pt x="593330" y="2096046"/>
                  </a:cubicBezTo>
                  <a:cubicBezTo>
                    <a:pt x="506418" y="2103969"/>
                    <a:pt x="507496" y="2116109"/>
                    <a:pt x="470970" y="2148283"/>
                  </a:cubicBezTo>
                  <a:cubicBezTo>
                    <a:pt x="457879" y="2110496"/>
                    <a:pt x="345018" y="2299576"/>
                    <a:pt x="391940" y="2309720"/>
                  </a:cubicBezTo>
                  <a:cubicBezTo>
                    <a:pt x="344171" y="2334884"/>
                    <a:pt x="423307" y="2334056"/>
                    <a:pt x="437322" y="2352351"/>
                  </a:cubicBezTo>
                  <a:cubicBezTo>
                    <a:pt x="413990" y="2373639"/>
                    <a:pt x="448719" y="2390993"/>
                    <a:pt x="445459" y="2419063"/>
                  </a:cubicBezTo>
                  <a:cubicBezTo>
                    <a:pt x="464531" y="2429521"/>
                    <a:pt x="510990" y="2414531"/>
                    <a:pt x="498952" y="2453373"/>
                  </a:cubicBezTo>
                  <a:cubicBezTo>
                    <a:pt x="458499" y="2446306"/>
                    <a:pt x="473412" y="2439837"/>
                    <a:pt x="439530" y="2456936"/>
                  </a:cubicBezTo>
                  <a:cubicBezTo>
                    <a:pt x="432343" y="2445765"/>
                    <a:pt x="414273" y="2431631"/>
                    <a:pt x="388861" y="2444455"/>
                  </a:cubicBezTo>
                  <a:cubicBezTo>
                    <a:pt x="396819" y="2474263"/>
                    <a:pt x="386038" y="2492387"/>
                    <a:pt x="377645" y="2512478"/>
                  </a:cubicBezTo>
                  <a:cubicBezTo>
                    <a:pt x="452750" y="2521083"/>
                    <a:pt x="396409" y="2529433"/>
                    <a:pt x="461735" y="2552487"/>
                  </a:cubicBezTo>
                  <a:cubicBezTo>
                    <a:pt x="476135" y="2580100"/>
                    <a:pt x="444537" y="2578077"/>
                    <a:pt x="436452" y="2591671"/>
                  </a:cubicBezTo>
                  <a:cubicBezTo>
                    <a:pt x="566051" y="2630909"/>
                    <a:pt x="620726" y="2698447"/>
                    <a:pt x="725940" y="2752105"/>
                  </a:cubicBezTo>
                  <a:cubicBezTo>
                    <a:pt x="719934" y="2774162"/>
                    <a:pt x="742676" y="2771141"/>
                    <a:pt x="740726" y="2789037"/>
                  </a:cubicBezTo>
                  <a:cubicBezTo>
                    <a:pt x="958958" y="2824770"/>
                    <a:pt x="1093409" y="2883757"/>
                    <a:pt x="1356636" y="2883040"/>
                  </a:cubicBezTo>
                  <a:cubicBezTo>
                    <a:pt x="1333381" y="2850383"/>
                    <a:pt x="1243696" y="2847022"/>
                    <a:pt x="1230707" y="2830323"/>
                  </a:cubicBezTo>
                  <a:cubicBezTo>
                    <a:pt x="1413696" y="2813022"/>
                    <a:pt x="1622405" y="2846161"/>
                    <a:pt x="1830703" y="2864710"/>
                  </a:cubicBezTo>
                  <a:cubicBezTo>
                    <a:pt x="2030171" y="2883486"/>
                    <a:pt x="2214906" y="2945636"/>
                    <a:pt x="2422999" y="2922009"/>
                  </a:cubicBezTo>
                  <a:cubicBezTo>
                    <a:pt x="2463555" y="2950163"/>
                    <a:pt x="2507267" y="2929160"/>
                    <a:pt x="2552444" y="2929616"/>
                  </a:cubicBezTo>
                  <a:cubicBezTo>
                    <a:pt x="2789182" y="2929584"/>
                    <a:pt x="3082442" y="2958105"/>
                    <a:pt x="3304447" y="3001446"/>
                  </a:cubicBezTo>
                  <a:cubicBezTo>
                    <a:pt x="3343206" y="3009368"/>
                    <a:pt x="3392079" y="3001616"/>
                    <a:pt x="3412767" y="2995403"/>
                  </a:cubicBezTo>
                  <a:cubicBezTo>
                    <a:pt x="3480840" y="3024469"/>
                    <a:pt x="3614622" y="3016146"/>
                    <a:pt x="3682900" y="3017627"/>
                  </a:cubicBezTo>
                  <a:cubicBezTo>
                    <a:pt x="3683182" y="3005857"/>
                    <a:pt x="3675635" y="2990640"/>
                    <a:pt x="3689547" y="2987847"/>
                  </a:cubicBezTo>
                  <a:cubicBezTo>
                    <a:pt x="3782980" y="2993545"/>
                    <a:pt x="3913477" y="3008020"/>
                    <a:pt x="4007115" y="2986133"/>
                  </a:cubicBezTo>
                  <a:cubicBezTo>
                    <a:pt x="3997567" y="2978268"/>
                    <a:pt x="3970769" y="2985449"/>
                    <a:pt x="3974747" y="2965473"/>
                  </a:cubicBezTo>
                  <a:cubicBezTo>
                    <a:pt x="4056963" y="2969433"/>
                    <a:pt x="4154194" y="2988011"/>
                    <a:pt x="4234997" y="2981057"/>
                  </a:cubicBezTo>
                  <a:cubicBezTo>
                    <a:pt x="4220700" y="2974531"/>
                    <a:pt x="4204375" y="2970086"/>
                    <a:pt x="4192440" y="2960255"/>
                  </a:cubicBezTo>
                  <a:cubicBezTo>
                    <a:pt x="4300605" y="2922580"/>
                    <a:pt x="4347039" y="2902317"/>
                    <a:pt x="4475868" y="2922919"/>
                  </a:cubicBezTo>
                  <a:cubicBezTo>
                    <a:pt x="4476355" y="2883565"/>
                    <a:pt x="4511263" y="2868061"/>
                    <a:pt x="4578874" y="2871993"/>
                  </a:cubicBezTo>
                  <a:cubicBezTo>
                    <a:pt x="4602565" y="2854752"/>
                    <a:pt x="4545812" y="2848512"/>
                    <a:pt x="4573560" y="2827110"/>
                  </a:cubicBezTo>
                  <a:cubicBezTo>
                    <a:pt x="4808091" y="2862016"/>
                    <a:pt x="4920721" y="2695249"/>
                    <a:pt x="5053502" y="2620840"/>
                  </a:cubicBezTo>
                  <a:cubicBezTo>
                    <a:pt x="5058585" y="2618276"/>
                    <a:pt x="5078939" y="2613289"/>
                    <a:pt x="5082327" y="2611578"/>
                  </a:cubicBezTo>
                  <a:cubicBezTo>
                    <a:pt x="5247887" y="2572421"/>
                    <a:pt x="5429105" y="2609921"/>
                    <a:pt x="5568662" y="2532093"/>
                  </a:cubicBezTo>
                  <a:cubicBezTo>
                    <a:pt x="5633192" y="2461476"/>
                    <a:pt x="5773109" y="2387695"/>
                    <a:pt x="5667662" y="2286588"/>
                  </a:cubicBezTo>
                  <a:cubicBezTo>
                    <a:pt x="5685938" y="2273137"/>
                    <a:pt x="5685475" y="2248003"/>
                    <a:pt x="5678878" y="2218565"/>
                  </a:cubicBezTo>
                  <a:cubicBezTo>
                    <a:pt x="5619431" y="2216857"/>
                    <a:pt x="5374657" y="2101504"/>
                    <a:pt x="5323191" y="2065113"/>
                  </a:cubicBezTo>
                  <a:cubicBezTo>
                    <a:pt x="5342442" y="2042714"/>
                    <a:pt x="5323601" y="2009943"/>
                    <a:pt x="5334407" y="1997091"/>
                  </a:cubicBezTo>
                  <a:cubicBezTo>
                    <a:pt x="5388131" y="2009087"/>
                    <a:pt x="5408101" y="1994781"/>
                    <a:pt x="5442394" y="1992273"/>
                  </a:cubicBezTo>
                  <a:close/>
                </a:path>
              </a:pathLst>
            </a:custGeom>
            <a:blipFill>
              <a:blip r:embed="rId5"/>
              <a:stretch>
                <a:fillRect l="0" t="-34452" r="0" b="-698"/>
              </a:stretch>
            </a:blipFill>
          </p:spPr>
        </p:sp>
      </p:grpSp>
      <p:sp>
        <p:nvSpPr>
          <p:cNvPr name="Freeform 6" id="6"/>
          <p:cNvSpPr/>
          <p:nvPr/>
        </p:nvSpPr>
        <p:spPr>
          <a:xfrm flipH="false" flipV="false" rot="0">
            <a:off x="-1169798" y="5859734"/>
            <a:ext cx="2927162" cy="2954016"/>
          </a:xfrm>
          <a:custGeom>
            <a:avLst/>
            <a:gdLst/>
            <a:ahLst/>
            <a:cxnLst/>
            <a:rect r="r" b="b" t="t" l="l"/>
            <a:pathLst>
              <a:path h="2954016" w="2927162">
                <a:moveTo>
                  <a:pt x="0" y="0"/>
                </a:moveTo>
                <a:lnTo>
                  <a:pt x="2927162" y="0"/>
                </a:lnTo>
                <a:lnTo>
                  <a:pt x="2927162" y="2954017"/>
                </a:lnTo>
                <a:lnTo>
                  <a:pt x="0" y="295401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true" flipV="true" rot="5546130">
            <a:off x="15268313" y="-1463185"/>
            <a:ext cx="2284774" cy="4079954"/>
          </a:xfrm>
          <a:custGeom>
            <a:avLst/>
            <a:gdLst/>
            <a:ahLst/>
            <a:cxnLst/>
            <a:rect r="r" b="b" t="t" l="l"/>
            <a:pathLst>
              <a:path h="4079954" w="2284774">
                <a:moveTo>
                  <a:pt x="2284774" y="4079954"/>
                </a:moveTo>
                <a:lnTo>
                  <a:pt x="0" y="4079954"/>
                </a:lnTo>
                <a:lnTo>
                  <a:pt x="0" y="0"/>
                </a:lnTo>
                <a:lnTo>
                  <a:pt x="2284774" y="0"/>
                </a:lnTo>
                <a:lnTo>
                  <a:pt x="2284774" y="4079954"/>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16108015" y="7861462"/>
            <a:ext cx="2988727" cy="2624882"/>
          </a:xfrm>
          <a:custGeom>
            <a:avLst/>
            <a:gdLst/>
            <a:ahLst/>
            <a:cxnLst/>
            <a:rect r="r" b="b" t="t" l="l"/>
            <a:pathLst>
              <a:path h="2624882" w="2988727">
                <a:moveTo>
                  <a:pt x="0" y="0"/>
                </a:moveTo>
                <a:lnTo>
                  <a:pt x="2988727" y="0"/>
                </a:lnTo>
                <a:lnTo>
                  <a:pt x="2988727" y="2624882"/>
                </a:lnTo>
                <a:lnTo>
                  <a:pt x="0" y="262488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9" id="9"/>
          <p:cNvSpPr txBox="true"/>
          <p:nvPr/>
        </p:nvSpPr>
        <p:spPr>
          <a:xfrm rot="0">
            <a:off x="982840" y="4537458"/>
            <a:ext cx="6253703" cy="807926"/>
          </a:xfrm>
          <a:prstGeom prst="rect">
            <a:avLst/>
          </a:prstGeom>
        </p:spPr>
        <p:txBody>
          <a:bodyPr anchor="t" rtlCol="false" tIns="0" lIns="0" bIns="0" rIns="0">
            <a:spAutoFit/>
          </a:bodyPr>
          <a:lstStyle/>
          <a:p>
            <a:pPr algn="l">
              <a:lnSpc>
                <a:spcPts val="6471"/>
              </a:lnSpc>
            </a:pPr>
            <a:r>
              <a:rPr lang="en-US" sz="4865" spc="107">
                <a:solidFill>
                  <a:srgbClr val="E2473B"/>
                </a:solidFill>
                <a:latin typeface="Krabuler"/>
                <a:ea typeface="Krabuler"/>
                <a:cs typeface="Krabuler"/>
                <a:sym typeface="Krabuler"/>
              </a:rPr>
              <a:t>2. LEARN FROM THE BIBLE</a:t>
            </a:r>
          </a:p>
        </p:txBody>
      </p:sp>
      <p:sp>
        <p:nvSpPr>
          <p:cNvPr name="TextBox 10" id="10"/>
          <p:cNvSpPr txBox="true"/>
          <p:nvPr/>
        </p:nvSpPr>
        <p:spPr>
          <a:xfrm rot="0">
            <a:off x="430983" y="2491128"/>
            <a:ext cx="7357416" cy="1598595"/>
          </a:xfrm>
          <a:prstGeom prst="rect">
            <a:avLst/>
          </a:prstGeom>
        </p:spPr>
        <p:txBody>
          <a:bodyPr anchor="t" rtlCol="false" tIns="0" lIns="0" bIns="0" rIns="0">
            <a:spAutoFit/>
          </a:bodyPr>
          <a:lstStyle/>
          <a:p>
            <a:pPr algn="ctr">
              <a:lnSpc>
                <a:spcPts val="4183"/>
              </a:lnSpc>
            </a:pPr>
            <a:r>
              <a:rPr lang="en-US" sz="4225" spc="92">
                <a:solidFill>
                  <a:srgbClr val="000000"/>
                </a:solidFill>
                <a:latin typeface="Krabuler"/>
                <a:ea typeface="Krabuler"/>
                <a:cs typeface="Krabuler"/>
                <a:sym typeface="Krabuler"/>
              </a:rPr>
              <a:t>WHEN FAMILIES LOVE JESUS, THEY CAN DO AMAZING THINGS TOGETHER, LIKE:</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BF7F1"/>
        </a:solidFill>
      </p:bgPr>
    </p:bg>
    <p:spTree>
      <p:nvGrpSpPr>
        <p:cNvPr id="1" name=""/>
        <p:cNvGrpSpPr/>
        <p:nvPr/>
      </p:nvGrpSpPr>
      <p:grpSpPr>
        <a:xfrm>
          <a:off x="0" y="0"/>
          <a:ext cx="0" cy="0"/>
          <a:chOff x="0" y="0"/>
          <a:chExt cx="0" cy="0"/>
        </a:xfrm>
      </p:grpSpPr>
      <p:sp>
        <p:nvSpPr>
          <p:cNvPr name="Freeform 2" id="2"/>
          <p:cNvSpPr/>
          <p:nvPr/>
        </p:nvSpPr>
        <p:spPr>
          <a:xfrm flipH="false" flipV="false" rot="0">
            <a:off x="9752595" y="-301411"/>
            <a:ext cx="12710840" cy="1756407"/>
          </a:xfrm>
          <a:custGeom>
            <a:avLst/>
            <a:gdLst/>
            <a:ahLst/>
            <a:cxnLst/>
            <a:rect r="r" b="b" t="t" l="l"/>
            <a:pathLst>
              <a:path h="1756407" w="12710840">
                <a:moveTo>
                  <a:pt x="0" y="0"/>
                </a:moveTo>
                <a:lnTo>
                  <a:pt x="12710840" y="0"/>
                </a:lnTo>
                <a:lnTo>
                  <a:pt x="12710840" y="1756407"/>
                </a:lnTo>
                <a:lnTo>
                  <a:pt x="0" y="175640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93783" y="324286"/>
            <a:ext cx="1240913" cy="855802"/>
          </a:xfrm>
          <a:custGeom>
            <a:avLst/>
            <a:gdLst/>
            <a:ahLst/>
            <a:cxnLst/>
            <a:rect r="r" b="b" t="t" l="l"/>
            <a:pathLst>
              <a:path h="855802" w="1240913">
                <a:moveTo>
                  <a:pt x="0" y="0"/>
                </a:moveTo>
                <a:lnTo>
                  <a:pt x="1240913" y="0"/>
                </a:lnTo>
                <a:lnTo>
                  <a:pt x="1240913" y="855802"/>
                </a:lnTo>
                <a:lnTo>
                  <a:pt x="0" y="855802"/>
                </a:lnTo>
                <a:lnTo>
                  <a:pt x="0" y="0"/>
                </a:lnTo>
                <a:close/>
              </a:path>
            </a:pathLst>
          </a:custGeom>
          <a:blipFill>
            <a:blip r:embed="rId4"/>
            <a:stretch>
              <a:fillRect l="0" t="0" r="0" b="0"/>
            </a:stretch>
          </a:blipFill>
        </p:spPr>
      </p:sp>
      <p:grpSp>
        <p:nvGrpSpPr>
          <p:cNvPr name="Group 4" id="4"/>
          <p:cNvGrpSpPr/>
          <p:nvPr/>
        </p:nvGrpSpPr>
        <p:grpSpPr>
          <a:xfrm rot="794647">
            <a:off x="-110995" y="1936627"/>
            <a:ext cx="11086053" cy="6427053"/>
            <a:chOff x="0" y="0"/>
            <a:chExt cx="6120617" cy="3548380"/>
          </a:xfrm>
        </p:grpSpPr>
        <p:sp>
          <p:nvSpPr>
            <p:cNvPr name="Freeform 5" id="5"/>
            <p:cNvSpPr/>
            <p:nvPr/>
          </p:nvSpPr>
          <p:spPr>
            <a:xfrm flipH="true" flipV="false" rot="-1149460">
              <a:off x="-44166" y="133327"/>
              <a:ext cx="6041433" cy="3145850"/>
            </a:xfrm>
            <a:custGeom>
              <a:avLst/>
              <a:gdLst/>
              <a:ahLst/>
              <a:cxnLst/>
              <a:rect r="r" b="b" t="t" l="l"/>
              <a:pathLst>
                <a:path h="3145850" w="6041433">
                  <a:moveTo>
                    <a:pt x="686946" y="2237149"/>
                  </a:moveTo>
                  <a:cubicBezTo>
                    <a:pt x="619927" y="2237577"/>
                    <a:pt x="543349" y="2274936"/>
                    <a:pt x="468338" y="2278140"/>
                  </a:cubicBezTo>
                  <a:cubicBezTo>
                    <a:pt x="309075" y="2283724"/>
                    <a:pt x="169945" y="2252736"/>
                    <a:pt x="58113" y="2201509"/>
                  </a:cubicBezTo>
                  <a:cubicBezTo>
                    <a:pt x="46670" y="2112717"/>
                    <a:pt x="36160" y="2065279"/>
                    <a:pt x="0" y="1999863"/>
                  </a:cubicBezTo>
                  <a:cubicBezTo>
                    <a:pt x="8988" y="1991362"/>
                    <a:pt x="36214" y="1996693"/>
                    <a:pt x="30878" y="1977035"/>
                  </a:cubicBezTo>
                  <a:cubicBezTo>
                    <a:pt x="14370" y="1920925"/>
                    <a:pt x="36586" y="1890351"/>
                    <a:pt x="48301" y="1833848"/>
                  </a:cubicBezTo>
                  <a:cubicBezTo>
                    <a:pt x="272318" y="1786945"/>
                    <a:pt x="715070" y="1802530"/>
                    <a:pt x="942230" y="1708824"/>
                  </a:cubicBezTo>
                  <a:cubicBezTo>
                    <a:pt x="768046" y="1667158"/>
                    <a:pt x="630066" y="1600815"/>
                    <a:pt x="580723" y="1467378"/>
                  </a:cubicBezTo>
                  <a:cubicBezTo>
                    <a:pt x="588959" y="1452417"/>
                    <a:pt x="654384" y="1421621"/>
                    <a:pt x="672033" y="1420867"/>
                  </a:cubicBezTo>
                  <a:cubicBezTo>
                    <a:pt x="723306" y="1392298"/>
                    <a:pt x="763824" y="1328477"/>
                    <a:pt x="778212" y="1292556"/>
                  </a:cubicBezTo>
                  <a:cubicBezTo>
                    <a:pt x="805438" y="1297887"/>
                    <a:pt x="804432" y="1282103"/>
                    <a:pt x="827745" y="1284759"/>
                  </a:cubicBezTo>
                  <a:cubicBezTo>
                    <a:pt x="892563" y="1196363"/>
                    <a:pt x="1103206" y="1222673"/>
                    <a:pt x="1170606" y="1137413"/>
                  </a:cubicBezTo>
                  <a:cubicBezTo>
                    <a:pt x="1097725" y="1056520"/>
                    <a:pt x="1171467" y="1006701"/>
                    <a:pt x="1210236" y="942143"/>
                  </a:cubicBezTo>
                  <a:cubicBezTo>
                    <a:pt x="1164418" y="874704"/>
                    <a:pt x="1199944" y="817995"/>
                    <a:pt x="1221055" y="732683"/>
                  </a:cubicBezTo>
                  <a:cubicBezTo>
                    <a:pt x="1285329" y="737243"/>
                    <a:pt x="1268413" y="701441"/>
                    <a:pt x="1253418" y="679761"/>
                  </a:cubicBezTo>
                  <a:cubicBezTo>
                    <a:pt x="1298457" y="676214"/>
                    <a:pt x="1318761" y="653027"/>
                    <a:pt x="1334735" y="625966"/>
                  </a:cubicBezTo>
                  <a:cubicBezTo>
                    <a:pt x="1424233" y="625797"/>
                    <a:pt x="1497903" y="601547"/>
                    <a:pt x="1563916" y="585336"/>
                  </a:cubicBezTo>
                  <a:cubicBezTo>
                    <a:pt x="1901061" y="503165"/>
                    <a:pt x="2333457" y="441681"/>
                    <a:pt x="2631053" y="353082"/>
                  </a:cubicBezTo>
                  <a:cubicBezTo>
                    <a:pt x="2326172" y="343377"/>
                    <a:pt x="1991592" y="385668"/>
                    <a:pt x="1762302" y="365836"/>
                  </a:cubicBezTo>
                  <a:cubicBezTo>
                    <a:pt x="1738138" y="317763"/>
                    <a:pt x="1731551" y="294507"/>
                    <a:pt x="1719292" y="246332"/>
                  </a:cubicBezTo>
                  <a:cubicBezTo>
                    <a:pt x="1927889" y="155041"/>
                    <a:pt x="2288953" y="133128"/>
                    <a:pt x="2623959" y="113545"/>
                  </a:cubicBezTo>
                  <a:cubicBezTo>
                    <a:pt x="3400783" y="68193"/>
                    <a:pt x="4332368" y="0"/>
                    <a:pt x="4856626" y="215827"/>
                  </a:cubicBezTo>
                  <a:cubicBezTo>
                    <a:pt x="4864309" y="272314"/>
                    <a:pt x="4905380" y="334680"/>
                    <a:pt x="4877266" y="395536"/>
                  </a:cubicBezTo>
                  <a:cubicBezTo>
                    <a:pt x="5048778" y="416619"/>
                    <a:pt x="5239100" y="423100"/>
                    <a:pt x="5407450" y="447970"/>
                  </a:cubicBezTo>
                  <a:cubicBezTo>
                    <a:pt x="5423794" y="512204"/>
                    <a:pt x="5410340" y="589479"/>
                    <a:pt x="5399440" y="605365"/>
                  </a:cubicBezTo>
                  <a:cubicBezTo>
                    <a:pt x="5453974" y="611964"/>
                    <a:pt x="5376219" y="620155"/>
                    <a:pt x="5387218" y="643223"/>
                  </a:cubicBezTo>
                  <a:cubicBezTo>
                    <a:pt x="5410113" y="644680"/>
                    <a:pt x="5403880" y="669701"/>
                    <a:pt x="5435265" y="665520"/>
                  </a:cubicBezTo>
                  <a:cubicBezTo>
                    <a:pt x="5537728" y="612446"/>
                    <a:pt x="5683853" y="646381"/>
                    <a:pt x="5802317" y="630770"/>
                  </a:cubicBezTo>
                  <a:cubicBezTo>
                    <a:pt x="5811731" y="644978"/>
                    <a:pt x="5770941" y="656460"/>
                    <a:pt x="5800831" y="660865"/>
                  </a:cubicBezTo>
                  <a:cubicBezTo>
                    <a:pt x="5879502" y="651012"/>
                    <a:pt x="5899580" y="683026"/>
                    <a:pt x="5978251" y="673173"/>
                  </a:cubicBezTo>
                  <a:cubicBezTo>
                    <a:pt x="5985916" y="686643"/>
                    <a:pt x="5993581" y="700114"/>
                    <a:pt x="5995420" y="718297"/>
                  </a:cubicBezTo>
                  <a:cubicBezTo>
                    <a:pt x="5988933" y="733996"/>
                    <a:pt x="5920002" y="741810"/>
                    <a:pt x="5944402" y="756189"/>
                  </a:cubicBezTo>
                  <a:cubicBezTo>
                    <a:pt x="5987194" y="754767"/>
                    <a:pt x="6030962" y="735528"/>
                    <a:pt x="6041433" y="769535"/>
                  </a:cubicBezTo>
                  <a:cubicBezTo>
                    <a:pt x="6027757" y="798487"/>
                    <a:pt x="5978804" y="799360"/>
                    <a:pt x="5978903" y="838314"/>
                  </a:cubicBezTo>
                  <a:cubicBezTo>
                    <a:pt x="5994061" y="851871"/>
                    <a:pt x="6026697" y="851289"/>
                    <a:pt x="6026207" y="875659"/>
                  </a:cubicBezTo>
                  <a:cubicBezTo>
                    <a:pt x="5963193" y="896206"/>
                    <a:pt x="5911005" y="926437"/>
                    <a:pt x="5844493" y="945510"/>
                  </a:cubicBezTo>
                  <a:cubicBezTo>
                    <a:pt x="5867805" y="948167"/>
                    <a:pt x="5839347" y="982254"/>
                    <a:pt x="5782738" y="991165"/>
                  </a:cubicBezTo>
                  <a:cubicBezTo>
                    <a:pt x="5791236" y="1007035"/>
                    <a:pt x="5838685" y="993240"/>
                    <a:pt x="5840941" y="1012623"/>
                  </a:cubicBezTo>
                  <a:cubicBezTo>
                    <a:pt x="5759108" y="1026263"/>
                    <a:pt x="5728629" y="1007274"/>
                    <a:pt x="5653374" y="1022662"/>
                  </a:cubicBezTo>
                  <a:cubicBezTo>
                    <a:pt x="5713408" y="1040795"/>
                    <a:pt x="5793429" y="1073496"/>
                    <a:pt x="5857531" y="1064671"/>
                  </a:cubicBezTo>
                  <a:cubicBezTo>
                    <a:pt x="5882347" y="1080250"/>
                    <a:pt x="5885690" y="1111355"/>
                    <a:pt x="5902932" y="1130910"/>
                  </a:cubicBezTo>
                  <a:cubicBezTo>
                    <a:pt x="5917247" y="1120559"/>
                    <a:pt x="5942172" y="1196601"/>
                    <a:pt x="5907136" y="1228939"/>
                  </a:cubicBezTo>
                  <a:cubicBezTo>
                    <a:pt x="5851025" y="1234988"/>
                    <a:pt x="5735904" y="1281704"/>
                    <a:pt x="5664989" y="1322475"/>
                  </a:cubicBezTo>
                  <a:cubicBezTo>
                    <a:pt x="5674901" y="1333820"/>
                    <a:pt x="5695550" y="1337402"/>
                    <a:pt x="5692895" y="1359836"/>
                  </a:cubicBezTo>
                  <a:cubicBezTo>
                    <a:pt x="5670507" y="1377025"/>
                    <a:pt x="5592570" y="1350323"/>
                    <a:pt x="5573516" y="1377109"/>
                  </a:cubicBezTo>
                  <a:cubicBezTo>
                    <a:pt x="5540391" y="1402061"/>
                    <a:pt x="5611152" y="1390923"/>
                    <a:pt x="5600842" y="1421394"/>
                  </a:cubicBezTo>
                  <a:cubicBezTo>
                    <a:pt x="5314354" y="1395888"/>
                    <a:pt x="5108820" y="1444436"/>
                    <a:pt x="4838341" y="1477902"/>
                  </a:cubicBezTo>
                  <a:cubicBezTo>
                    <a:pt x="5157709" y="1490641"/>
                    <a:pt x="5640653" y="1656288"/>
                    <a:pt x="5681071" y="1751147"/>
                  </a:cubicBezTo>
                  <a:cubicBezTo>
                    <a:pt x="5646442" y="1763178"/>
                    <a:pt x="5619642" y="1780555"/>
                    <a:pt x="5589761" y="1797658"/>
                  </a:cubicBezTo>
                  <a:cubicBezTo>
                    <a:pt x="5609168" y="1819150"/>
                    <a:pt x="5633486" y="1837591"/>
                    <a:pt x="5645735" y="1864258"/>
                  </a:cubicBezTo>
                  <a:cubicBezTo>
                    <a:pt x="5618835" y="1842680"/>
                    <a:pt x="5552985" y="1850768"/>
                    <a:pt x="5565162" y="1903005"/>
                  </a:cubicBezTo>
                  <a:cubicBezTo>
                    <a:pt x="5609032" y="1891798"/>
                    <a:pt x="5613200" y="1903794"/>
                    <a:pt x="5623202" y="1932586"/>
                  </a:cubicBezTo>
                  <a:cubicBezTo>
                    <a:pt x="5580917" y="1952654"/>
                    <a:pt x="5500906" y="1941462"/>
                    <a:pt x="5492516" y="1986055"/>
                  </a:cubicBezTo>
                  <a:cubicBezTo>
                    <a:pt x="5525903" y="1991934"/>
                    <a:pt x="5531557" y="1973836"/>
                    <a:pt x="5562779" y="1977778"/>
                  </a:cubicBezTo>
                  <a:cubicBezTo>
                    <a:pt x="5569782" y="2002234"/>
                    <a:pt x="5536893" y="1993493"/>
                    <a:pt x="5531738" y="2008729"/>
                  </a:cubicBezTo>
                  <a:cubicBezTo>
                    <a:pt x="5618989" y="2010684"/>
                    <a:pt x="5618744" y="2022869"/>
                    <a:pt x="5657387" y="2052467"/>
                  </a:cubicBezTo>
                  <a:cubicBezTo>
                    <a:pt x="5667860" y="2013873"/>
                    <a:pt x="5793400" y="2194783"/>
                    <a:pt x="5747283" y="2208116"/>
                  </a:cubicBezTo>
                  <a:cubicBezTo>
                    <a:pt x="5796662" y="2229951"/>
                    <a:pt x="5717656" y="2234542"/>
                    <a:pt x="5704926" y="2253754"/>
                  </a:cubicBezTo>
                  <a:cubicBezTo>
                    <a:pt x="5729661" y="2273394"/>
                    <a:pt x="5696201" y="2293085"/>
                    <a:pt x="5701374" y="2320866"/>
                  </a:cubicBezTo>
                  <a:cubicBezTo>
                    <a:pt x="5683063" y="2332605"/>
                    <a:pt x="5635687" y="2320831"/>
                    <a:pt x="5650356" y="2358757"/>
                  </a:cubicBezTo>
                  <a:cubicBezTo>
                    <a:pt x="5690230" y="2348938"/>
                    <a:pt x="5674909" y="2343505"/>
                    <a:pt x="5709882" y="2358244"/>
                  </a:cubicBezTo>
                  <a:cubicBezTo>
                    <a:pt x="5716288" y="2346608"/>
                    <a:pt x="5733348" y="2331269"/>
                    <a:pt x="5759578" y="2342324"/>
                  </a:cubicBezTo>
                  <a:cubicBezTo>
                    <a:pt x="5753680" y="2372606"/>
                    <a:pt x="5765676" y="2389950"/>
                    <a:pt x="5775424" y="2409419"/>
                  </a:cubicBezTo>
                  <a:cubicBezTo>
                    <a:pt x="5701084" y="2423145"/>
                    <a:pt x="5757865" y="2427619"/>
                    <a:pt x="5694271" y="2455091"/>
                  </a:cubicBezTo>
                  <a:cubicBezTo>
                    <a:pt x="5681795" y="2483625"/>
                    <a:pt x="5713180" y="2479444"/>
                    <a:pt x="5722177" y="2492452"/>
                  </a:cubicBezTo>
                  <a:cubicBezTo>
                    <a:pt x="5595568" y="2540470"/>
                    <a:pt x="5545645" y="2611592"/>
                    <a:pt x="5444350" y="2672327"/>
                  </a:cubicBezTo>
                  <a:cubicBezTo>
                    <a:pt x="5451852" y="2693922"/>
                    <a:pt x="5428957" y="2692464"/>
                    <a:pt x="5432128" y="2710185"/>
                  </a:cubicBezTo>
                  <a:cubicBezTo>
                    <a:pt x="5216854" y="2760773"/>
                    <a:pt x="5086756" y="2828826"/>
                    <a:pt x="4824097" y="2846131"/>
                  </a:cubicBezTo>
                  <a:cubicBezTo>
                    <a:pt x="4845063" y="2811958"/>
                    <a:pt x="4934307" y="2802465"/>
                    <a:pt x="4946122" y="2784916"/>
                  </a:cubicBezTo>
                  <a:cubicBezTo>
                    <a:pt x="4762378" y="2780183"/>
                    <a:pt x="4556427" y="2827532"/>
                    <a:pt x="4349888" y="2860296"/>
                  </a:cubicBezTo>
                  <a:cubicBezTo>
                    <a:pt x="4152173" y="2892684"/>
                    <a:pt x="3972126" y="2967334"/>
                    <a:pt x="3762904" y="2958007"/>
                  </a:cubicBezTo>
                  <a:cubicBezTo>
                    <a:pt x="3724371" y="2988872"/>
                    <a:pt x="3679323" y="2970911"/>
                    <a:pt x="3634284" y="2974457"/>
                  </a:cubicBezTo>
                  <a:cubicBezTo>
                    <a:pt x="3398098" y="2990632"/>
                    <a:pt x="3107479" y="3039162"/>
                    <a:pt x="2888961" y="3097599"/>
                  </a:cubicBezTo>
                  <a:cubicBezTo>
                    <a:pt x="2850836" y="3108155"/>
                    <a:pt x="2801547" y="3103767"/>
                    <a:pt x="2780482" y="3098985"/>
                  </a:cubicBezTo>
                  <a:cubicBezTo>
                    <a:pt x="2714559" y="3132643"/>
                    <a:pt x="2580520" y="3133498"/>
                    <a:pt x="2512504" y="3139649"/>
                  </a:cubicBezTo>
                  <a:cubicBezTo>
                    <a:pt x="2511417" y="3127927"/>
                    <a:pt x="2517904" y="3112228"/>
                    <a:pt x="2503834" y="3110394"/>
                  </a:cubicBezTo>
                  <a:cubicBezTo>
                    <a:pt x="2411011" y="3122475"/>
                    <a:pt x="2281810" y="3145849"/>
                    <a:pt x="2186894" y="3130424"/>
                  </a:cubicBezTo>
                  <a:cubicBezTo>
                    <a:pt x="2195881" y="3121923"/>
                    <a:pt x="2223108" y="3127254"/>
                    <a:pt x="2217771" y="3107596"/>
                  </a:cubicBezTo>
                  <a:cubicBezTo>
                    <a:pt x="2136020" y="3117175"/>
                    <a:pt x="2040288" y="3142366"/>
                    <a:pt x="1959198" y="3140960"/>
                  </a:cubicBezTo>
                  <a:cubicBezTo>
                    <a:pt x="1973015" y="3133471"/>
                    <a:pt x="1988997" y="3127918"/>
                    <a:pt x="2000232" y="3117293"/>
                  </a:cubicBezTo>
                  <a:cubicBezTo>
                    <a:pt x="1889742" y="3087111"/>
                    <a:pt x="1842030" y="3070075"/>
                    <a:pt x="1714913" y="3099447"/>
                  </a:cubicBezTo>
                  <a:cubicBezTo>
                    <a:pt x="1711733" y="3060219"/>
                    <a:pt x="1675845" y="3047141"/>
                    <a:pt x="1608663" y="3055692"/>
                  </a:cubicBezTo>
                  <a:cubicBezTo>
                    <a:pt x="1583846" y="3040113"/>
                    <a:pt x="1640039" y="3030003"/>
                    <a:pt x="1610892" y="3010551"/>
                  </a:cubicBezTo>
                  <a:cubicBezTo>
                    <a:pt x="1379300" y="3061430"/>
                    <a:pt x="1255518" y="2902764"/>
                    <a:pt x="1117955" y="2837620"/>
                  </a:cubicBezTo>
                  <a:cubicBezTo>
                    <a:pt x="1112708" y="2835409"/>
                    <a:pt x="1092060" y="2831827"/>
                    <a:pt x="1088563" y="2830353"/>
                  </a:cubicBezTo>
                  <a:cubicBezTo>
                    <a:pt x="920711" y="2802621"/>
                    <a:pt x="742485" y="2852439"/>
                    <a:pt x="597927" y="2784347"/>
                  </a:cubicBezTo>
                  <a:cubicBezTo>
                    <a:pt x="528715" y="2718313"/>
                    <a:pt x="384076" y="2654283"/>
                    <a:pt x="482354" y="2546196"/>
                  </a:cubicBezTo>
                  <a:cubicBezTo>
                    <a:pt x="463200" y="2534027"/>
                    <a:pt x="461941" y="2508920"/>
                    <a:pt x="466507" y="2479100"/>
                  </a:cubicBezTo>
                  <a:cubicBezTo>
                    <a:pt x="525698" y="2473326"/>
                    <a:pt x="762002" y="2341487"/>
                    <a:pt x="810855" y="2301659"/>
                  </a:cubicBezTo>
                  <a:cubicBezTo>
                    <a:pt x="790116" y="2280630"/>
                    <a:pt x="806669" y="2246646"/>
                    <a:pt x="795009" y="2234563"/>
                  </a:cubicBezTo>
                  <a:cubicBezTo>
                    <a:pt x="742232" y="2250210"/>
                    <a:pt x="721330" y="2237304"/>
                    <a:pt x="686946" y="2237150"/>
                  </a:cubicBezTo>
                  <a:close/>
                </a:path>
              </a:pathLst>
            </a:custGeom>
            <a:blipFill>
              <a:blip r:embed="rId5"/>
              <a:stretch>
                <a:fillRect l="-8898" t="8412" r="-9321" b="-12201"/>
              </a:stretch>
            </a:blipFill>
          </p:spPr>
        </p:sp>
      </p:grpSp>
      <p:sp>
        <p:nvSpPr>
          <p:cNvPr name="Freeform 6" id="6"/>
          <p:cNvSpPr/>
          <p:nvPr/>
        </p:nvSpPr>
        <p:spPr>
          <a:xfrm flipH="false" flipV="false" rot="0">
            <a:off x="-214933" y="5372338"/>
            <a:ext cx="2927162" cy="2954016"/>
          </a:xfrm>
          <a:custGeom>
            <a:avLst/>
            <a:gdLst/>
            <a:ahLst/>
            <a:cxnLst/>
            <a:rect r="r" b="b" t="t" l="l"/>
            <a:pathLst>
              <a:path h="2954016" w="2927162">
                <a:moveTo>
                  <a:pt x="0" y="0"/>
                </a:moveTo>
                <a:lnTo>
                  <a:pt x="2927162" y="0"/>
                </a:lnTo>
                <a:lnTo>
                  <a:pt x="2927162" y="2954017"/>
                </a:lnTo>
                <a:lnTo>
                  <a:pt x="0" y="295401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5546130">
            <a:off x="7654005" y="7218323"/>
            <a:ext cx="2284774" cy="4079954"/>
          </a:xfrm>
          <a:custGeom>
            <a:avLst/>
            <a:gdLst/>
            <a:ahLst/>
            <a:cxnLst/>
            <a:rect r="r" b="b" t="t" l="l"/>
            <a:pathLst>
              <a:path h="4079954" w="2284774">
                <a:moveTo>
                  <a:pt x="0" y="0"/>
                </a:moveTo>
                <a:lnTo>
                  <a:pt x="2284774" y="0"/>
                </a:lnTo>
                <a:lnTo>
                  <a:pt x="2284774" y="4079954"/>
                </a:lnTo>
                <a:lnTo>
                  <a:pt x="0" y="407995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16108015" y="7861462"/>
            <a:ext cx="2988727" cy="2624882"/>
          </a:xfrm>
          <a:custGeom>
            <a:avLst/>
            <a:gdLst/>
            <a:ahLst/>
            <a:cxnLst/>
            <a:rect r="r" b="b" t="t" l="l"/>
            <a:pathLst>
              <a:path h="2624882" w="2988727">
                <a:moveTo>
                  <a:pt x="0" y="0"/>
                </a:moveTo>
                <a:lnTo>
                  <a:pt x="2988727" y="0"/>
                </a:lnTo>
                <a:lnTo>
                  <a:pt x="2988727" y="2624882"/>
                </a:lnTo>
                <a:lnTo>
                  <a:pt x="0" y="262488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9" id="9"/>
          <p:cNvSpPr txBox="true"/>
          <p:nvPr/>
        </p:nvSpPr>
        <p:spPr>
          <a:xfrm rot="0">
            <a:off x="10124037" y="3829263"/>
            <a:ext cx="7135263" cy="807926"/>
          </a:xfrm>
          <a:prstGeom prst="rect">
            <a:avLst/>
          </a:prstGeom>
        </p:spPr>
        <p:txBody>
          <a:bodyPr anchor="t" rtlCol="false" tIns="0" lIns="0" bIns="0" rIns="0">
            <a:spAutoFit/>
          </a:bodyPr>
          <a:lstStyle/>
          <a:p>
            <a:pPr algn="l">
              <a:lnSpc>
                <a:spcPts val="6471"/>
              </a:lnSpc>
            </a:pPr>
            <a:r>
              <a:rPr lang="en-US" sz="4865" spc="107">
                <a:solidFill>
                  <a:srgbClr val="E2473B"/>
                </a:solidFill>
                <a:latin typeface="Krabuler"/>
                <a:ea typeface="Krabuler"/>
                <a:cs typeface="Krabuler"/>
                <a:sym typeface="Krabuler"/>
              </a:rPr>
              <a:t>3. ENCOURAGE ONE ANOTHER</a:t>
            </a:r>
          </a:p>
        </p:txBody>
      </p:sp>
      <p:sp>
        <p:nvSpPr>
          <p:cNvPr name="TextBox 10" id="10"/>
          <p:cNvSpPr txBox="true"/>
          <p:nvPr/>
        </p:nvSpPr>
        <p:spPr>
          <a:xfrm rot="0">
            <a:off x="8796392" y="2586477"/>
            <a:ext cx="9321612" cy="1074720"/>
          </a:xfrm>
          <a:prstGeom prst="rect">
            <a:avLst/>
          </a:prstGeom>
        </p:spPr>
        <p:txBody>
          <a:bodyPr anchor="t" rtlCol="false" tIns="0" lIns="0" bIns="0" rIns="0">
            <a:spAutoFit/>
          </a:bodyPr>
          <a:lstStyle/>
          <a:p>
            <a:pPr algn="ctr">
              <a:lnSpc>
                <a:spcPts val="4183"/>
              </a:lnSpc>
            </a:pPr>
            <a:r>
              <a:rPr lang="en-US" sz="4225" spc="92">
                <a:solidFill>
                  <a:srgbClr val="000000"/>
                </a:solidFill>
                <a:latin typeface="Krabuler"/>
                <a:ea typeface="Krabuler"/>
                <a:cs typeface="Krabuler"/>
                <a:sym typeface="Krabuler"/>
              </a:rPr>
              <a:t>WHEN FAMILIES LOVE JESUS, THEY CAN DO AMAZING THINGS TOGETHER, LIKE: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BF7F1"/>
        </a:solidFill>
      </p:bgPr>
    </p:bg>
    <p:spTree>
      <p:nvGrpSpPr>
        <p:cNvPr id="1" name=""/>
        <p:cNvGrpSpPr/>
        <p:nvPr/>
      </p:nvGrpSpPr>
      <p:grpSpPr>
        <a:xfrm>
          <a:off x="0" y="0"/>
          <a:ext cx="0" cy="0"/>
          <a:chOff x="0" y="0"/>
          <a:chExt cx="0" cy="0"/>
        </a:xfrm>
      </p:grpSpPr>
      <p:sp>
        <p:nvSpPr>
          <p:cNvPr name="Freeform 2" id="2"/>
          <p:cNvSpPr/>
          <p:nvPr/>
        </p:nvSpPr>
        <p:spPr>
          <a:xfrm flipH="false" flipV="false" rot="0">
            <a:off x="9752595" y="-301411"/>
            <a:ext cx="12710840" cy="1756407"/>
          </a:xfrm>
          <a:custGeom>
            <a:avLst/>
            <a:gdLst/>
            <a:ahLst/>
            <a:cxnLst/>
            <a:rect r="r" b="b" t="t" l="l"/>
            <a:pathLst>
              <a:path h="1756407" w="12710840">
                <a:moveTo>
                  <a:pt x="0" y="0"/>
                </a:moveTo>
                <a:lnTo>
                  <a:pt x="12710840" y="0"/>
                </a:lnTo>
                <a:lnTo>
                  <a:pt x="12710840" y="1756407"/>
                </a:lnTo>
                <a:lnTo>
                  <a:pt x="0" y="175640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93783" y="324286"/>
            <a:ext cx="1240913" cy="855802"/>
          </a:xfrm>
          <a:custGeom>
            <a:avLst/>
            <a:gdLst/>
            <a:ahLst/>
            <a:cxnLst/>
            <a:rect r="r" b="b" t="t" l="l"/>
            <a:pathLst>
              <a:path h="855802" w="1240913">
                <a:moveTo>
                  <a:pt x="0" y="0"/>
                </a:moveTo>
                <a:lnTo>
                  <a:pt x="1240913" y="0"/>
                </a:lnTo>
                <a:lnTo>
                  <a:pt x="1240913" y="855802"/>
                </a:lnTo>
                <a:lnTo>
                  <a:pt x="0" y="855802"/>
                </a:lnTo>
                <a:lnTo>
                  <a:pt x="0" y="0"/>
                </a:lnTo>
                <a:close/>
              </a:path>
            </a:pathLst>
          </a:custGeom>
          <a:blipFill>
            <a:blip r:embed="rId4"/>
            <a:stretch>
              <a:fillRect l="0" t="0" r="0" b="0"/>
            </a:stretch>
          </a:blipFill>
        </p:spPr>
      </p:sp>
      <p:grpSp>
        <p:nvGrpSpPr>
          <p:cNvPr name="Group 4" id="4"/>
          <p:cNvGrpSpPr/>
          <p:nvPr/>
        </p:nvGrpSpPr>
        <p:grpSpPr>
          <a:xfrm rot="794647">
            <a:off x="-110995" y="1936627"/>
            <a:ext cx="11086053" cy="6427053"/>
            <a:chOff x="0" y="0"/>
            <a:chExt cx="6120617" cy="3548380"/>
          </a:xfrm>
        </p:grpSpPr>
        <p:sp>
          <p:nvSpPr>
            <p:cNvPr name="Freeform 5" id="5"/>
            <p:cNvSpPr/>
            <p:nvPr/>
          </p:nvSpPr>
          <p:spPr>
            <a:xfrm flipH="false" flipV="false" rot="-1161066">
              <a:off x="125015" y="129188"/>
              <a:ext cx="6037244" cy="3152755"/>
            </a:xfrm>
            <a:custGeom>
              <a:avLst/>
              <a:gdLst/>
              <a:ahLst/>
              <a:cxnLst/>
              <a:rect r="r" b="b" t="t" l="l"/>
              <a:pathLst>
                <a:path h="3152755" w="6037244">
                  <a:moveTo>
                    <a:pt x="5349501" y="2249445"/>
                  </a:moveTo>
                  <a:cubicBezTo>
                    <a:pt x="5416519" y="2250098"/>
                    <a:pt x="5492970" y="2287716"/>
                    <a:pt x="5567970" y="2291173"/>
                  </a:cubicBezTo>
                  <a:cubicBezTo>
                    <a:pt x="5727213" y="2297295"/>
                    <a:pt x="5866447" y="2266777"/>
                    <a:pt x="5978451" y="2215928"/>
                  </a:cubicBezTo>
                  <a:cubicBezTo>
                    <a:pt x="5990194" y="2127175"/>
                    <a:pt x="6000864" y="2079772"/>
                    <a:pt x="6037244" y="2014478"/>
                  </a:cubicBezTo>
                  <a:cubicBezTo>
                    <a:pt x="6028285" y="2005948"/>
                    <a:pt x="6001041" y="2011186"/>
                    <a:pt x="6006444" y="1991547"/>
                  </a:cubicBezTo>
                  <a:cubicBezTo>
                    <a:pt x="6023141" y="1935493"/>
                    <a:pt x="6001028" y="1904844"/>
                    <a:pt x="5989504" y="1848301"/>
                  </a:cubicBezTo>
                  <a:cubicBezTo>
                    <a:pt x="5765647" y="1800642"/>
                    <a:pt x="5322845" y="1814733"/>
                    <a:pt x="5096002" y="1720260"/>
                  </a:cubicBezTo>
                  <a:cubicBezTo>
                    <a:pt x="5270326" y="1679183"/>
                    <a:pt x="5408529" y="1613306"/>
                    <a:pt x="5458322" y="1480036"/>
                  </a:cubicBezTo>
                  <a:cubicBezTo>
                    <a:pt x="5450137" y="1465047"/>
                    <a:pt x="5384816" y="1434030"/>
                    <a:pt x="5367170" y="1433217"/>
                  </a:cubicBezTo>
                  <a:cubicBezTo>
                    <a:pt x="5315993" y="1404476"/>
                    <a:pt x="5275692" y="1340518"/>
                    <a:pt x="5261425" y="1304549"/>
                  </a:cubicBezTo>
                  <a:cubicBezTo>
                    <a:pt x="5234181" y="1309787"/>
                    <a:pt x="5235240" y="1294007"/>
                    <a:pt x="5211919" y="1296585"/>
                  </a:cubicBezTo>
                  <a:cubicBezTo>
                    <a:pt x="5147400" y="1207970"/>
                    <a:pt x="4936668" y="1233569"/>
                    <a:pt x="4869556" y="1148081"/>
                  </a:cubicBezTo>
                  <a:cubicBezTo>
                    <a:pt x="4942710" y="1067435"/>
                    <a:pt x="4869137" y="1017368"/>
                    <a:pt x="4830586" y="952679"/>
                  </a:cubicBezTo>
                  <a:cubicBezTo>
                    <a:pt x="4876632" y="885395"/>
                    <a:pt x="4841297" y="828567"/>
                    <a:pt x="4820475" y="743183"/>
                  </a:cubicBezTo>
                  <a:cubicBezTo>
                    <a:pt x="4756186" y="747526"/>
                    <a:pt x="4773222" y="711782"/>
                    <a:pt x="4788290" y="690153"/>
                  </a:cubicBezTo>
                  <a:cubicBezTo>
                    <a:pt x="4743263" y="686454"/>
                    <a:pt x="4723038" y="663198"/>
                    <a:pt x="4707155" y="636084"/>
                  </a:cubicBezTo>
                  <a:cubicBezTo>
                    <a:pt x="4617659" y="635612"/>
                    <a:pt x="4544071" y="611114"/>
                    <a:pt x="4478113" y="594680"/>
                  </a:cubicBezTo>
                  <a:cubicBezTo>
                    <a:pt x="4141247" y="511371"/>
                    <a:pt x="3709062" y="448428"/>
                    <a:pt x="3411766" y="358825"/>
                  </a:cubicBezTo>
                  <a:cubicBezTo>
                    <a:pt x="3716678" y="350149"/>
                    <a:pt x="4051113" y="393570"/>
                    <a:pt x="4280469" y="374511"/>
                  </a:cubicBezTo>
                  <a:cubicBezTo>
                    <a:pt x="4304795" y="326521"/>
                    <a:pt x="4311460" y="303287"/>
                    <a:pt x="4323882" y="255153"/>
                  </a:cubicBezTo>
                  <a:cubicBezTo>
                    <a:pt x="4115595" y="163159"/>
                    <a:pt x="3754607" y="140027"/>
                    <a:pt x="3419669" y="119312"/>
                  </a:cubicBezTo>
                  <a:cubicBezTo>
                    <a:pt x="2643002" y="71339"/>
                    <a:pt x="1711653" y="0"/>
                    <a:pt x="1186669" y="214056"/>
                  </a:cubicBezTo>
                  <a:cubicBezTo>
                    <a:pt x="1178795" y="270517"/>
                    <a:pt x="1137514" y="332744"/>
                    <a:pt x="1165423" y="393695"/>
                  </a:cubicBezTo>
                  <a:cubicBezTo>
                    <a:pt x="993840" y="414198"/>
                    <a:pt x="803498" y="420037"/>
                    <a:pt x="635065" y="444339"/>
                  </a:cubicBezTo>
                  <a:cubicBezTo>
                    <a:pt x="618503" y="508517"/>
                    <a:pt x="631697" y="585837"/>
                    <a:pt x="642543" y="601760"/>
                  </a:cubicBezTo>
                  <a:cubicBezTo>
                    <a:pt x="587987" y="608175"/>
                    <a:pt x="665714" y="616628"/>
                    <a:pt x="654637" y="639659"/>
                  </a:cubicBezTo>
                  <a:cubicBezTo>
                    <a:pt x="631737" y="641038"/>
                    <a:pt x="637886" y="666081"/>
                    <a:pt x="606515" y="661794"/>
                  </a:cubicBezTo>
                  <a:cubicBezTo>
                    <a:pt x="504232" y="608373"/>
                    <a:pt x="357993" y="641815"/>
                    <a:pt x="239582" y="625805"/>
                  </a:cubicBezTo>
                  <a:cubicBezTo>
                    <a:pt x="230121" y="639981"/>
                    <a:pt x="270871" y="651600"/>
                    <a:pt x="240966" y="655904"/>
                  </a:cubicBezTo>
                  <a:cubicBezTo>
                    <a:pt x="162329" y="645785"/>
                    <a:pt x="142144" y="677731"/>
                    <a:pt x="63506" y="667613"/>
                  </a:cubicBezTo>
                  <a:cubicBezTo>
                    <a:pt x="55796" y="681058"/>
                    <a:pt x="48085" y="694502"/>
                    <a:pt x="46185" y="712679"/>
                  </a:cubicBezTo>
                  <a:cubicBezTo>
                    <a:pt x="52619" y="728399"/>
                    <a:pt x="121523" y="736446"/>
                    <a:pt x="97075" y="750743"/>
                  </a:cubicBezTo>
                  <a:cubicBezTo>
                    <a:pt x="54288" y="749176"/>
                    <a:pt x="10585" y="729790"/>
                    <a:pt x="0" y="763762"/>
                  </a:cubicBezTo>
                  <a:cubicBezTo>
                    <a:pt x="13578" y="792759"/>
                    <a:pt x="62528" y="793797"/>
                    <a:pt x="62297" y="832751"/>
                  </a:cubicBezTo>
                  <a:cubicBezTo>
                    <a:pt x="47093" y="846257"/>
                    <a:pt x="14460" y="845564"/>
                    <a:pt x="14867" y="869936"/>
                  </a:cubicBezTo>
                  <a:cubicBezTo>
                    <a:pt x="77812" y="890696"/>
                    <a:pt x="129897" y="921103"/>
                    <a:pt x="196344" y="940401"/>
                  </a:cubicBezTo>
                  <a:cubicBezTo>
                    <a:pt x="173023" y="942979"/>
                    <a:pt x="201366" y="977161"/>
                    <a:pt x="257945" y="986263"/>
                  </a:cubicBezTo>
                  <a:cubicBezTo>
                    <a:pt x="249393" y="1002104"/>
                    <a:pt x="201991" y="988149"/>
                    <a:pt x="199669" y="1007524"/>
                  </a:cubicBezTo>
                  <a:cubicBezTo>
                    <a:pt x="281456" y="1021441"/>
                    <a:pt x="311999" y="1002555"/>
                    <a:pt x="387202" y="1018197"/>
                  </a:cubicBezTo>
                  <a:cubicBezTo>
                    <a:pt x="327107" y="1036128"/>
                    <a:pt x="246976" y="1068558"/>
                    <a:pt x="182904" y="1059516"/>
                  </a:cubicBezTo>
                  <a:cubicBezTo>
                    <a:pt x="158036" y="1075011"/>
                    <a:pt x="154587" y="1106105"/>
                    <a:pt x="137280" y="1125602"/>
                  </a:cubicBezTo>
                  <a:cubicBezTo>
                    <a:pt x="122999" y="1115202"/>
                    <a:pt x="97818" y="1191160"/>
                    <a:pt x="132745" y="1223617"/>
                  </a:cubicBezTo>
                  <a:cubicBezTo>
                    <a:pt x="188835" y="1229855"/>
                    <a:pt x="303797" y="1276959"/>
                    <a:pt x="374574" y="1317969"/>
                  </a:cubicBezTo>
                  <a:cubicBezTo>
                    <a:pt x="364624" y="1329281"/>
                    <a:pt x="343964" y="1332793"/>
                    <a:pt x="346543" y="1355235"/>
                  </a:cubicBezTo>
                  <a:cubicBezTo>
                    <a:pt x="368873" y="1372500"/>
                    <a:pt x="446899" y="1346061"/>
                    <a:pt x="465863" y="1372911"/>
                  </a:cubicBezTo>
                  <a:cubicBezTo>
                    <a:pt x="498903" y="1397976"/>
                    <a:pt x="428180" y="1386598"/>
                    <a:pt x="438387" y="1417104"/>
                  </a:cubicBezTo>
                  <a:cubicBezTo>
                    <a:pt x="724960" y="1392565"/>
                    <a:pt x="930329" y="1441807"/>
                    <a:pt x="1200693" y="1476186"/>
                  </a:cubicBezTo>
                  <a:cubicBezTo>
                    <a:pt x="881283" y="1487847"/>
                    <a:pt x="397784" y="1651862"/>
                    <a:pt x="357046" y="1746585"/>
                  </a:cubicBezTo>
                  <a:cubicBezTo>
                    <a:pt x="391633" y="1758732"/>
                    <a:pt x="418375" y="1776200"/>
                    <a:pt x="448198" y="1793404"/>
                  </a:cubicBezTo>
                  <a:cubicBezTo>
                    <a:pt x="428719" y="1814829"/>
                    <a:pt x="404339" y="1833188"/>
                    <a:pt x="391999" y="1859814"/>
                  </a:cubicBezTo>
                  <a:cubicBezTo>
                    <a:pt x="418972" y="1838327"/>
                    <a:pt x="484795" y="1846638"/>
                    <a:pt x="472441" y="1898833"/>
                  </a:cubicBezTo>
                  <a:cubicBezTo>
                    <a:pt x="428609" y="1887477"/>
                    <a:pt x="424401" y="1899460"/>
                    <a:pt x="414301" y="1928218"/>
                  </a:cubicBezTo>
                  <a:cubicBezTo>
                    <a:pt x="456518" y="1948428"/>
                    <a:pt x="536567" y="1937506"/>
                    <a:pt x="544807" y="1982127"/>
                  </a:cubicBezTo>
                  <a:cubicBezTo>
                    <a:pt x="511400" y="1987893"/>
                    <a:pt x="505807" y="1969777"/>
                    <a:pt x="474572" y="1973614"/>
                  </a:cubicBezTo>
                  <a:cubicBezTo>
                    <a:pt x="467486" y="1998046"/>
                    <a:pt x="500404" y="1989416"/>
                    <a:pt x="505508" y="2004669"/>
                  </a:cubicBezTo>
                  <a:cubicBezTo>
                    <a:pt x="418251" y="2006329"/>
                    <a:pt x="418454" y="2018515"/>
                    <a:pt x="379712" y="2047983"/>
                  </a:cubicBezTo>
                  <a:cubicBezTo>
                    <a:pt x="369369" y="2009353"/>
                    <a:pt x="243219" y="2189839"/>
                    <a:pt x="289291" y="2203327"/>
                  </a:cubicBezTo>
                  <a:cubicBezTo>
                    <a:pt x="239838" y="2224995"/>
                    <a:pt x="318829" y="2229853"/>
                    <a:pt x="331493" y="2249108"/>
                  </a:cubicBezTo>
                  <a:cubicBezTo>
                    <a:pt x="306693" y="2268664"/>
                    <a:pt x="340086" y="2288468"/>
                    <a:pt x="334819" y="2316231"/>
                  </a:cubicBezTo>
                  <a:cubicBezTo>
                    <a:pt x="353090" y="2328032"/>
                    <a:pt x="400506" y="2316418"/>
                    <a:pt x="385709" y="2354295"/>
                  </a:cubicBezTo>
                  <a:cubicBezTo>
                    <a:pt x="345868" y="2344341"/>
                    <a:pt x="361207" y="2338959"/>
                    <a:pt x="326185" y="2353581"/>
                  </a:cubicBezTo>
                  <a:cubicBezTo>
                    <a:pt x="319819" y="2341923"/>
                    <a:pt x="302810" y="2326527"/>
                    <a:pt x="276543" y="2337493"/>
                  </a:cubicBezTo>
                  <a:cubicBezTo>
                    <a:pt x="282339" y="2367795"/>
                    <a:pt x="270285" y="2385098"/>
                    <a:pt x="260470" y="2404534"/>
                  </a:cubicBezTo>
                  <a:cubicBezTo>
                    <a:pt x="334763" y="2418511"/>
                    <a:pt x="277967" y="2422793"/>
                    <a:pt x="341469" y="2450479"/>
                  </a:cubicBezTo>
                  <a:cubicBezTo>
                    <a:pt x="353849" y="2479056"/>
                    <a:pt x="322478" y="2474769"/>
                    <a:pt x="313437" y="2487746"/>
                  </a:cubicBezTo>
                  <a:cubicBezTo>
                    <a:pt x="439884" y="2536192"/>
                    <a:pt x="489566" y="2607482"/>
                    <a:pt x="590655" y="2668559"/>
                  </a:cubicBezTo>
                  <a:cubicBezTo>
                    <a:pt x="583080" y="2690128"/>
                    <a:pt x="605980" y="2688748"/>
                    <a:pt x="602749" y="2706457"/>
                  </a:cubicBezTo>
                  <a:cubicBezTo>
                    <a:pt x="817851" y="2757772"/>
                    <a:pt x="947718" y="2826263"/>
                    <a:pt x="1210318" y="2844455"/>
                  </a:cubicBezTo>
                  <a:cubicBezTo>
                    <a:pt x="1189467" y="2810212"/>
                    <a:pt x="1100256" y="2800417"/>
                    <a:pt x="1088500" y="2782829"/>
                  </a:cubicBezTo>
                  <a:cubicBezTo>
                    <a:pt x="1272259" y="2778716"/>
                    <a:pt x="1478049" y="2826760"/>
                    <a:pt x="1684476" y="2860221"/>
                  </a:cubicBezTo>
                  <a:cubicBezTo>
                    <a:pt x="1882081" y="2893276"/>
                    <a:pt x="2061875" y="2968534"/>
                    <a:pt x="2271127" y="2959914"/>
                  </a:cubicBezTo>
                  <a:cubicBezTo>
                    <a:pt x="2309556" y="2990908"/>
                    <a:pt x="2354664" y="2973099"/>
                    <a:pt x="2399691" y="2976798"/>
                  </a:cubicBezTo>
                  <a:cubicBezTo>
                    <a:pt x="2635820" y="2993770"/>
                    <a:pt x="2926274" y="3043280"/>
                    <a:pt x="3144593" y="3102455"/>
                  </a:cubicBezTo>
                  <a:cubicBezTo>
                    <a:pt x="3182683" y="3113140"/>
                    <a:pt x="3231986" y="3108918"/>
                    <a:pt x="3253067" y="3104208"/>
                  </a:cubicBezTo>
                  <a:cubicBezTo>
                    <a:pt x="3318877" y="3138088"/>
                    <a:pt x="3452912" y="3139395"/>
                    <a:pt x="3520906" y="3145776"/>
                  </a:cubicBezTo>
                  <a:cubicBezTo>
                    <a:pt x="3522033" y="3134057"/>
                    <a:pt x="3515599" y="3118337"/>
                    <a:pt x="3529676" y="3116551"/>
                  </a:cubicBezTo>
                  <a:cubicBezTo>
                    <a:pt x="3622457" y="3128945"/>
                    <a:pt x="3751579" y="3152755"/>
                    <a:pt x="3846546" y="3137650"/>
                  </a:cubicBezTo>
                  <a:cubicBezTo>
                    <a:pt x="3837587" y="3129119"/>
                    <a:pt x="3810343" y="3134358"/>
                    <a:pt x="3815746" y="3114718"/>
                  </a:cubicBezTo>
                  <a:cubicBezTo>
                    <a:pt x="3897465" y="3124573"/>
                    <a:pt x="3993110" y="3150087"/>
                    <a:pt x="4074205" y="3148954"/>
                  </a:cubicBezTo>
                  <a:cubicBezTo>
                    <a:pt x="4060413" y="3141419"/>
                    <a:pt x="4044450" y="3135812"/>
                    <a:pt x="4033251" y="3125149"/>
                  </a:cubicBezTo>
                  <a:cubicBezTo>
                    <a:pt x="4143843" y="3095340"/>
                    <a:pt x="4191612" y="3078466"/>
                    <a:pt x="4318629" y="3108267"/>
                  </a:cubicBezTo>
                  <a:cubicBezTo>
                    <a:pt x="4321941" y="3069049"/>
                    <a:pt x="4357873" y="3056093"/>
                    <a:pt x="4425026" y="3064871"/>
                  </a:cubicBezTo>
                  <a:cubicBezTo>
                    <a:pt x="4449895" y="3049376"/>
                    <a:pt x="4393737" y="3039076"/>
                    <a:pt x="4422950" y="3019722"/>
                  </a:cubicBezTo>
                  <a:cubicBezTo>
                    <a:pt x="4654368" y="3071383"/>
                    <a:pt x="4778685" y="2913136"/>
                    <a:pt x="4916467" y="2848457"/>
                  </a:cubicBezTo>
                  <a:cubicBezTo>
                    <a:pt x="4921721" y="2846264"/>
                    <a:pt x="4942381" y="2842752"/>
                    <a:pt x="4945884" y="2841289"/>
                  </a:cubicBezTo>
                  <a:cubicBezTo>
                    <a:pt x="5113829" y="2814124"/>
                    <a:pt x="5291885" y="2864543"/>
                    <a:pt x="5436672" y="2796940"/>
                  </a:cubicBezTo>
                  <a:cubicBezTo>
                    <a:pt x="5506106" y="2731140"/>
                    <a:pt x="5650961" y="2667599"/>
                    <a:pt x="5553049" y="2559180"/>
                  </a:cubicBezTo>
                  <a:cubicBezTo>
                    <a:pt x="5572244" y="2547076"/>
                    <a:pt x="5573587" y="2521973"/>
                    <a:pt x="5569122" y="2492138"/>
                  </a:cubicBezTo>
                  <a:cubicBezTo>
                    <a:pt x="5509950" y="2486164"/>
                    <a:pt x="5274094" y="2353528"/>
                    <a:pt x="5225375" y="2313535"/>
                  </a:cubicBezTo>
                  <a:cubicBezTo>
                    <a:pt x="5246185" y="2292577"/>
                    <a:pt x="5229747" y="2258537"/>
                    <a:pt x="5241448" y="2246494"/>
                  </a:cubicBezTo>
                  <a:cubicBezTo>
                    <a:pt x="5294171" y="2262318"/>
                    <a:pt x="5315117" y="2249483"/>
                    <a:pt x="5349501" y="2249445"/>
                  </a:cubicBezTo>
                  <a:close/>
                </a:path>
              </a:pathLst>
            </a:custGeom>
            <a:blipFill>
              <a:blip r:embed="rId5"/>
              <a:stretch>
                <a:fillRect l="-2292" t="-19062" r="-489" b="-15132"/>
              </a:stretch>
            </a:blipFill>
          </p:spPr>
        </p:sp>
      </p:grpSp>
      <p:sp>
        <p:nvSpPr>
          <p:cNvPr name="Freeform 6" id="6"/>
          <p:cNvSpPr/>
          <p:nvPr/>
        </p:nvSpPr>
        <p:spPr>
          <a:xfrm flipH="false" flipV="false" rot="0">
            <a:off x="-214933" y="5372338"/>
            <a:ext cx="2927162" cy="2954016"/>
          </a:xfrm>
          <a:custGeom>
            <a:avLst/>
            <a:gdLst/>
            <a:ahLst/>
            <a:cxnLst/>
            <a:rect r="r" b="b" t="t" l="l"/>
            <a:pathLst>
              <a:path h="2954016" w="2927162">
                <a:moveTo>
                  <a:pt x="0" y="0"/>
                </a:moveTo>
                <a:lnTo>
                  <a:pt x="2927162" y="0"/>
                </a:lnTo>
                <a:lnTo>
                  <a:pt x="2927162" y="2954017"/>
                </a:lnTo>
                <a:lnTo>
                  <a:pt x="0" y="295401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5546130">
            <a:off x="7654005" y="7218323"/>
            <a:ext cx="2284774" cy="4079954"/>
          </a:xfrm>
          <a:custGeom>
            <a:avLst/>
            <a:gdLst/>
            <a:ahLst/>
            <a:cxnLst/>
            <a:rect r="r" b="b" t="t" l="l"/>
            <a:pathLst>
              <a:path h="4079954" w="2284774">
                <a:moveTo>
                  <a:pt x="0" y="0"/>
                </a:moveTo>
                <a:lnTo>
                  <a:pt x="2284774" y="0"/>
                </a:lnTo>
                <a:lnTo>
                  <a:pt x="2284774" y="4079954"/>
                </a:lnTo>
                <a:lnTo>
                  <a:pt x="0" y="407995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16108015" y="7861462"/>
            <a:ext cx="2988727" cy="2624882"/>
          </a:xfrm>
          <a:custGeom>
            <a:avLst/>
            <a:gdLst/>
            <a:ahLst/>
            <a:cxnLst/>
            <a:rect r="r" b="b" t="t" l="l"/>
            <a:pathLst>
              <a:path h="2624882" w="2988727">
                <a:moveTo>
                  <a:pt x="0" y="0"/>
                </a:moveTo>
                <a:lnTo>
                  <a:pt x="2988727" y="0"/>
                </a:lnTo>
                <a:lnTo>
                  <a:pt x="2988727" y="2624882"/>
                </a:lnTo>
                <a:lnTo>
                  <a:pt x="0" y="262488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9" id="9"/>
          <p:cNvSpPr txBox="true"/>
          <p:nvPr/>
        </p:nvSpPr>
        <p:spPr>
          <a:xfrm rot="0">
            <a:off x="11563849" y="4058102"/>
            <a:ext cx="5983978" cy="1629510"/>
          </a:xfrm>
          <a:prstGeom prst="rect">
            <a:avLst/>
          </a:prstGeom>
        </p:spPr>
        <p:txBody>
          <a:bodyPr anchor="t" rtlCol="false" tIns="0" lIns="0" bIns="0" rIns="0">
            <a:spAutoFit/>
          </a:bodyPr>
          <a:lstStyle/>
          <a:p>
            <a:pPr algn="l">
              <a:lnSpc>
                <a:spcPts val="6471"/>
              </a:lnSpc>
            </a:pPr>
            <a:r>
              <a:rPr lang="en-US" sz="4865" spc="107">
                <a:solidFill>
                  <a:srgbClr val="E2473B"/>
                </a:solidFill>
                <a:latin typeface="Krabuler"/>
                <a:ea typeface="Krabuler"/>
                <a:cs typeface="Krabuler"/>
                <a:sym typeface="Krabuler"/>
              </a:rPr>
              <a:t>4. SERVE THE WORLD AROUND YOU</a:t>
            </a:r>
          </a:p>
        </p:txBody>
      </p:sp>
      <p:sp>
        <p:nvSpPr>
          <p:cNvPr name="TextBox 10" id="10"/>
          <p:cNvSpPr txBox="true"/>
          <p:nvPr/>
        </p:nvSpPr>
        <p:spPr>
          <a:xfrm rot="0">
            <a:off x="8796392" y="2586477"/>
            <a:ext cx="9321612" cy="1074720"/>
          </a:xfrm>
          <a:prstGeom prst="rect">
            <a:avLst/>
          </a:prstGeom>
        </p:spPr>
        <p:txBody>
          <a:bodyPr anchor="t" rtlCol="false" tIns="0" lIns="0" bIns="0" rIns="0">
            <a:spAutoFit/>
          </a:bodyPr>
          <a:lstStyle/>
          <a:p>
            <a:pPr algn="ctr">
              <a:lnSpc>
                <a:spcPts val="4183"/>
              </a:lnSpc>
            </a:pPr>
            <a:r>
              <a:rPr lang="en-US" sz="4225" spc="92">
                <a:solidFill>
                  <a:srgbClr val="000000"/>
                </a:solidFill>
                <a:latin typeface="Krabuler"/>
                <a:ea typeface="Krabuler"/>
                <a:cs typeface="Krabuler"/>
                <a:sym typeface="Krabuler"/>
              </a:rPr>
              <a:t>WHEN FAMILIES LOVE JESUS, THEY CAN DO AMAZING THINGS TOGETHER, LIKE: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BF7F1"/>
        </a:solidFill>
      </p:bgPr>
    </p:bg>
    <p:spTree>
      <p:nvGrpSpPr>
        <p:cNvPr id="1" name=""/>
        <p:cNvGrpSpPr/>
        <p:nvPr/>
      </p:nvGrpSpPr>
      <p:grpSpPr>
        <a:xfrm>
          <a:off x="0" y="0"/>
          <a:ext cx="0" cy="0"/>
          <a:chOff x="0" y="0"/>
          <a:chExt cx="0" cy="0"/>
        </a:xfrm>
      </p:grpSpPr>
      <p:grpSp>
        <p:nvGrpSpPr>
          <p:cNvPr name="Group 2" id="2"/>
          <p:cNvGrpSpPr/>
          <p:nvPr/>
        </p:nvGrpSpPr>
        <p:grpSpPr>
          <a:xfrm rot="0">
            <a:off x="855910" y="2380895"/>
            <a:ext cx="6778663" cy="6524522"/>
            <a:chOff x="30480" y="591820"/>
            <a:chExt cx="12736830" cy="12259310"/>
          </a:xfrm>
        </p:grpSpPr>
        <p:sp>
          <p:nvSpPr>
            <p:cNvPr name="Freeform 3" id="3"/>
            <p:cNvSpPr/>
            <p:nvPr/>
          </p:nvSpPr>
          <p:spPr>
            <a:xfrm flipH="false" flipV="false" rot="0">
              <a:off x="0" y="0"/>
              <a:ext cx="12736830" cy="12259310"/>
            </a:xfrm>
            <a:custGeom>
              <a:avLst/>
              <a:gdLst/>
              <a:ahLst/>
              <a:cxnLst/>
              <a:rect r="r" b="b" t="t" l="l"/>
              <a:pathLst>
                <a:path h="12259310" w="1273683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2"/>
              <a:stretch>
                <a:fillRect l="-64532" t="-1766" r="-72867" b="-43948"/>
              </a:stretch>
            </a:blipFill>
          </p:spPr>
        </p:sp>
      </p:grpSp>
      <p:sp>
        <p:nvSpPr>
          <p:cNvPr name="Freeform 4" id="4"/>
          <p:cNvSpPr/>
          <p:nvPr/>
        </p:nvSpPr>
        <p:spPr>
          <a:xfrm flipH="false" flipV="false" rot="0">
            <a:off x="7051433" y="-68578"/>
            <a:ext cx="10083238" cy="1393320"/>
          </a:xfrm>
          <a:custGeom>
            <a:avLst/>
            <a:gdLst/>
            <a:ahLst/>
            <a:cxnLst/>
            <a:rect r="r" b="b" t="t" l="l"/>
            <a:pathLst>
              <a:path h="1393320" w="10083238">
                <a:moveTo>
                  <a:pt x="0" y="0"/>
                </a:moveTo>
                <a:lnTo>
                  <a:pt x="10083238" y="0"/>
                </a:lnTo>
                <a:lnTo>
                  <a:pt x="10083238" y="1393320"/>
                </a:lnTo>
                <a:lnTo>
                  <a:pt x="0" y="139332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10800000">
            <a:off x="-4098675" y="8905418"/>
            <a:ext cx="9279203" cy="2078243"/>
          </a:xfrm>
          <a:custGeom>
            <a:avLst/>
            <a:gdLst/>
            <a:ahLst/>
            <a:cxnLst/>
            <a:rect r="r" b="b" t="t" l="l"/>
            <a:pathLst>
              <a:path h="2078243" w="9279203">
                <a:moveTo>
                  <a:pt x="0" y="0"/>
                </a:moveTo>
                <a:lnTo>
                  <a:pt x="9279203" y="0"/>
                </a:lnTo>
                <a:lnTo>
                  <a:pt x="9279203" y="2078242"/>
                </a:lnTo>
                <a:lnTo>
                  <a:pt x="0" y="2078242"/>
                </a:lnTo>
                <a:lnTo>
                  <a:pt x="0" y="0"/>
                </a:lnTo>
                <a:close/>
              </a:path>
            </a:pathLst>
          </a:custGeom>
          <a:blipFill>
            <a:blip r:embed="rId5">
              <a:extLst>
                <a:ext uri="{96DAC541-7B7A-43D3-8B79-37D633B846F1}">
                  <asvg:svgBlip xmlns:asvg="http://schemas.microsoft.com/office/drawing/2016/SVG/main" r:embed="rId6"/>
                </a:ext>
              </a:extLst>
            </a:blip>
            <a:stretch>
              <a:fillRect l="-62081" t="0" r="0" b="0"/>
            </a:stretch>
          </a:blipFill>
        </p:spPr>
      </p:sp>
      <p:sp>
        <p:nvSpPr>
          <p:cNvPr name="Freeform 6" id="6"/>
          <p:cNvSpPr/>
          <p:nvPr/>
        </p:nvSpPr>
        <p:spPr>
          <a:xfrm flipH="false" flipV="false" rot="1277204">
            <a:off x="5814515" y="1690761"/>
            <a:ext cx="3740672" cy="3774990"/>
          </a:xfrm>
          <a:custGeom>
            <a:avLst/>
            <a:gdLst/>
            <a:ahLst/>
            <a:cxnLst/>
            <a:rect r="r" b="b" t="t" l="l"/>
            <a:pathLst>
              <a:path h="3774990" w="3740672">
                <a:moveTo>
                  <a:pt x="0" y="0"/>
                </a:moveTo>
                <a:lnTo>
                  <a:pt x="3740672" y="0"/>
                </a:lnTo>
                <a:lnTo>
                  <a:pt x="3740672" y="3774991"/>
                </a:lnTo>
                <a:lnTo>
                  <a:pt x="0" y="377499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1568932">
            <a:off x="1485922" y="1536885"/>
            <a:ext cx="1443297" cy="2069242"/>
          </a:xfrm>
          <a:custGeom>
            <a:avLst/>
            <a:gdLst/>
            <a:ahLst/>
            <a:cxnLst/>
            <a:rect r="r" b="b" t="t" l="l"/>
            <a:pathLst>
              <a:path h="2069242" w="1443297">
                <a:moveTo>
                  <a:pt x="0" y="0"/>
                </a:moveTo>
                <a:lnTo>
                  <a:pt x="1443297" y="0"/>
                </a:lnTo>
                <a:lnTo>
                  <a:pt x="1443297" y="2069242"/>
                </a:lnTo>
                <a:lnTo>
                  <a:pt x="0" y="206924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240727">
            <a:off x="3193661" y="857481"/>
            <a:ext cx="1162426" cy="1666560"/>
          </a:xfrm>
          <a:custGeom>
            <a:avLst/>
            <a:gdLst/>
            <a:ahLst/>
            <a:cxnLst/>
            <a:rect r="r" b="b" t="t" l="l"/>
            <a:pathLst>
              <a:path h="1666560" w="1162426">
                <a:moveTo>
                  <a:pt x="0" y="0"/>
                </a:moveTo>
                <a:lnTo>
                  <a:pt x="1162426" y="0"/>
                </a:lnTo>
                <a:lnTo>
                  <a:pt x="1162426" y="1666560"/>
                </a:lnTo>
                <a:lnTo>
                  <a:pt x="0" y="166656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9525389">
            <a:off x="7635752" y="8720620"/>
            <a:ext cx="2732593" cy="2036288"/>
          </a:xfrm>
          <a:custGeom>
            <a:avLst/>
            <a:gdLst/>
            <a:ahLst/>
            <a:cxnLst/>
            <a:rect r="r" b="b" t="t" l="l"/>
            <a:pathLst>
              <a:path h="2036288" w="2732593">
                <a:moveTo>
                  <a:pt x="0" y="0"/>
                </a:moveTo>
                <a:lnTo>
                  <a:pt x="2732593" y="0"/>
                </a:lnTo>
                <a:lnTo>
                  <a:pt x="2732593" y="2036288"/>
                </a:lnTo>
                <a:lnTo>
                  <a:pt x="0" y="203628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0" id="10"/>
          <p:cNvSpPr/>
          <p:nvPr/>
        </p:nvSpPr>
        <p:spPr>
          <a:xfrm flipH="false" flipV="false" rot="0">
            <a:off x="14193800" y="7551430"/>
            <a:ext cx="4094200" cy="2707975"/>
          </a:xfrm>
          <a:custGeom>
            <a:avLst/>
            <a:gdLst/>
            <a:ahLst/>
            <a:cxnLst/>
            <a:rect r="r" b="b" t="t" l="l"/>
            <a:pathLst>
              <a:path h="2707975" w="4094200">
                <a:moveTo>
                  <a:pt x="0" y="0"/>
                </a:moveTo>
                <a:lnTo>
                  <a:pt x="4094200" y="0"/>
                </a:lnTo>
                <a:lnTo>
                  <a:pt x="4094200" y="2707975"/>
                </a:lnTo>
                <a:lnTo>
                  <a:pt x="0" y="270797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1" id="11"/>
          <p:cNvSpPr txBox="true"/>
          <p:nvPr/>
        </p:nvSpPr>
        <p:spPr>
          <a:xfrm rot="0">
            <a:off x="7273867" y="2770903"/>
            <a:ext cx="9638369" cy="1885183"/>
          </a:xfrm>
          <a:prstGeom prst="rect">
            <a:avLst/>
          </a:prstGeom>
        </p:spPr>
        <p:txBody>
          <a:bodyPr anchor="t" rtlCol="false" tIns="0" lIns="0" bIns="0" rIns="0">
            <a:spAutoFit/>
          </a:bodyPr>
          <a:lstStyle/>
          <a:p>
            <a:pPr algn="ctr">
              <a:lnSpc>
                <a:spcPts val="15422"/>
              </a:lnSpc>
              <a:spcBef>
                <a:spcPct val="0"/>
              </a:spcBef>
            </a:pPr>
            <a:r>
              <a:rPr lang="en-US" sz="11015">
                <a:solidFill>
                  <a:srgbClr val="000000"/>
                </a:solidFill>
                <a:latin typeface="Krabuler"/>
                <a:ea typeface="Krabuler"/>
                <a:cs typeface="Krabuler"/>
                <a:sym typeface="Krabuler"/>
              </a:rPr>
              <a:t>JUSTIN’S STORY</a:t>
            </a:r>
          </a:p>
        </p:txBody>
      </p:sp>
      <p:sp>
        <p:nvSpPr>
          <p:cNvPr name="TextBox 12" id="12"/>
          <p:cNvSpPr txBox="true"/>
          <p:nvPr/>
        </p:nvSpPr>
        <p:spPr>
          <a:xfrm rot="0">
            <a:off x="7684851" y="5133975"/>
            <a:ext cx="8816402" cy="2091756"/>
          </a:xfrm>
          <a:prstGeom prst="rect">
            <a:avLst/>
          </a:prstGeom>
        </p:spPr>
        <p:txBody>
          <a:bodyPr anchor="t" rtlCol="false" tIns="0" lIns="0" bIns="0" rIns="0">
            <a:spAutoFit/>
          </a:bodyPr>
          <a:lstStyle/>
          <a:p>
            <a:pPr algn="l">
              <a:lnSpc>
                <a:spcPts val="4173"/>
              </a:lnSpc>
              <a:spcBef>
                <a:spcPct val="0"/>
              </a:spcBef>
            </a:pPr>
            <a:r>
              <a:rPr lang="en-US" sz="3477">
                <a:solidFill>
                  <a:srgbClr val="000000"/>
                </a:solidFill>
                <a:latin typeface="Handy Casual"/>
                <a:ea typeface="Handy Casual"/>
                <a:cs typeface="Handy Casual"/>
                <a:sym typeface="Handy Casual"/>
              </a:rPr>
              <a:t>You’ve met Justin in our previous module. Justin is on the autism spectrum, and he shares God’s love through writing encouraging notes and cards. But did you know his family plays a big part in this ministry?</a:t>
            </a:r>
          </a:p>
        </p:txBody>
      </p:sp>
      <p:sp>
        <p:nvSpPr>
          <p:cNvPr name="Freeform 13" id="13"/>
          <p:cNvSpPr/>
          <p:nvPr/>
        </p:nvSpPr>
        <p:spPr>
          <a:xfrm flipH="false" flipV="false" rot="0">
            <a:off x="235454" y="390956"/>
            <a:ext cx="1240913" cy="855802"/>
          </a:xfrm>
          <a:custGeom>
            <a:avLst/>
            <a:gdLst/>
            <a:ahLst/>
            <a:cxnLst/>
            <a:rect r="r" b="b" t="t" l="l"/>
            <a:pathLst>
              <a:path h="855802" w="1240913">
                <a:moveTo>
                  <a:pt x="0" y="0"/>
                </a:moveTo>
                <a:lnTo>
                  <a:pt x="1240913" y="0"/>
                </a:lnTo>
                <a:lnTo>
                  <a:pt x="1240913" y="855802"/>
                </a:lnTo>
                <a:lnTo>
                  <a:pt x="0" y="855802"/>
                </a:lnTo>
                <a:lnTo>
                  <a:pt x="0" y="0"/>
                </a:lnTo>
                <a:close/>
              </a:path>
            </a:pathLst>
          </a:custGeom>
          <a:blipFill>
            <a:blip r:embed="rId15"/>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BF7F1"/>
        </a:solidFill>
      </p:bgPr>
    </p:bg>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0" y="0"/>
            <a:ext cx="18288000" cy="10287000"/>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DAGf-lF9TJk</dc:identifier>
  <dcterms:modified xsi:type="dcterms:W3CDTF">2011-08-01T06:04:30Z</dcterms:modified>
  <cp:revision>1</cp:revision>
  <dc:title>2BC Modul 5</dc:title>
</cp:coreProperties>
</file>