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Bryndan Write" charset="1" panose="02000503000000000000"/>
      <p:regular r:id="rId21"/>
    </p:embeddedFont>
    <p:embeddedFont>
      <p:font typeface="Poppins Bold" charset="1" panose="00000800000000000000"/>
      <p:regular r:id="rId22"/>
    </p:embeddedFont>
    <p:embeddedFont>
      <p:font typeface="Poppins Medium" charset="1" panose="000006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svg" Type="http://schemas.openxmlformats.org/officeDocument/2006/relationships/image"/><Relationship Id="rId12" Target="../media/image82.png" Type="http://schemas.openxmlformats.org/officeDocument/2006/relationships/image"/><Relationship Id="rId13" Target="../media/image83.svg" Type="http://schemas.openxmlformats.org/officeDocument/2006/relationships/image"/><Relationship Id="rId14" Target="../media/image84.png" Type="http://schemas.openxmlformats.org/officeDocument/2006/relationships/image"/><Relationship Id="rId15" Target="../media/image85.svg" Type="http://schemas.openxmlformats.org/officeDocument/2006/relationships/image"/><Relationship Id="rId2" Target="../media/image1.jpeg" Type="http://schemas.openxmlformats.org/officeDocument/2006/relationships/image"/><Relationship Id="rId3" Target="../media/image78.png" Type="http://schemas.openxmlformats.org/officeDocument/2006/relationships/image"/><Relationship Id="rId4" Target="../media/image79.svg" Type="http://schemas.openxmlformats.org/officeDocument/2006/relationships/image"/><Relationship Id="rId5" Target="../media/image10.pn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80.png" Type="http://schemas.openxmlformats.org/officeDocument/2006/relationships/image"/><Relationship Id="rId9" Target="../media/image8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png" Type="http://schemas.openxmlformats.org/officeDocument/2006/relationships/image"/><Relationship Id="rId11" Target="../media/image91.svg" Type="http://schemas.openxmlformats.org/officeDocument/2006/relationships/image"/><Relationship Id="rId12" Target="../media/image92.png" Type="http://schemas.openxmlformats.org/officeDocument/2006/relationships/image"/><Relationship Id="rId13" Target="../media/image93.svg" Type="http://schemas.openxmlformats.org/officeDocument/2006/relationships/image"/><Relationship Id="rId14" Target="../media/image94.png" Type="http://schemas.openxmlformats.org/officeDocument/2006/relationships/image"/><Relationship Id="rId15" Target="../media/image95.svg" Type="http://schemas.openxmlformats.org/officeDocument/2006/relationships/image"/><Relationship Id="rId16" Target="../media/image96.png" Type="http://schemas.openxmlformats.org/officeDocument/2006/relationships/image"/><Relationship Id="rId17" Target="../media/image97.svg" Type="http://schemas.openxmlformats.org/officeDocument/2006/relationships/image"/><Relationship Id="rId2" Target="../media/image1.jpeg" Type="http://schemas.openxmlformats.org/officeDocument/2006/relationships/image"/><Relationship Id="rId3" Target="../media/image10.png" Type="http://schemas.openxmlformats.org/officeDocument/2006/relationships/image"/><Relationship Id="rId4" Target="../media/image86.png" Type="http://schemas.openxmlformats.org/officeDocument/2006/relationships/image"/><Relationship Id="rId5" Target="../media/image87.sv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88.png" Type="http://schemas.openxmlformats.org/officeDocument/2006/relationships/image"/><Relationship Id="rId9" Target="../media/image8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5.svg" Type="http://schemas.openxmlformats.org/officeDocument/2006/relationships/image"/><Relationship Id="rId11" Target="../media/image106.png" Type="http://schemas.openxmlformats.org/officeDocument/2006/relationships/image"/><Relationship Id="rId12" Target="../media/image107.svg" Type="http://schemas.openxmlformats.org/officeDocument/2006/relationships/image"/><Relationship Id="rId13" Target="../media/image108.png" Type="http://schemas.openxmlformats.org/officeDocument/2006/relationships/image"/><Relationship Id="rId14" Target="../media/image109.svg" Type="http://schemas.openxmlformats.org/officeDocument/2006/relationships/image"/><Relationship Id="rId15" Target="../media/image4.png" Type="http://schemas.openxmlformats.org/officeDocument/2006/relationships/image"/><Relationship Id="rId16" Target="../media/image5.svg" Type="http://schemas.openxmlformats.org/officeDocument/2006/relationships/image"/><Relationship Id="rId17" Target="../media/image10.png" Type="http://schemas.openxmlformats.org/officeDocument/2006/relationships/image"/><Relationship Id="rId18" Target="../media/image53.png" Type="http://schemas.openxmlformats.org/officeDocument/2006/relationships/image"/><Relationship Id="rId19" Target="../media/image54.svg" Type="http://schemas.openxmlformats.org/officeDocument/2006/relationships/image"/><Relationship Id="rId2" Target="../media/image1.jpeg" Type="http://schemas.openxmlformats.org/officeDocument/2006/relationships/image"/><Relationship Id="rId20" Target="../media/image88.png" Type="http://schemas.openxmlformats.org/officeDocument/2006/relationships/image"/><Relationship Id="rId21" Target="../media/image89.svg" Type="http://schemas.openxmlformats.org/officeDocument/2006/relationships/image"/><Relationship Id="rId22" Target="../media/image32.png" Type="http://schemas.openxmlformats.org/officeDocument/2006/relationships/image"/><Relationship Id="rId23" Target="../media/image33.svg" Type="http://schemas.openxmlformats.org/officeDocument/2006/relationships/image"/><Relationship Id="rId3" Target="../media/image98.png" Type="http://schemas.openxmlformats.org/officeDocument/2006/relationships/image"/><Relationship Id="rId4" Target="../media/image99.svg" Type="http://schemas.openxmlformats.org/officeDocument/2006/relationships/image"/><Relationship Id="rId5" Target="../media/image100.png" Type="http://schemas.openxmlformats.org/officeDocument/2006/relationships/image"/><Relationship Id="rId6" Target="../media/image101.svg" Type="http://schemas.openxmlformats.org/officeDocument/2006/relationships/image"/><Relationship Id="rId7" Target="../media/image102.png" Type="http://schemas.openxmlformats.org/officeDocument/2006/relationships/image"/><Relationship Id="rId8" Target="../media/image103.svg" Type="http://schemas.openxmlformats.org/officeDocument/2006/relationships/image"/><Relationship Id="rId9" Target="../media/image10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0.png" Type="http://schemas.openxmlformats.org/officeDocument/2006/relationships/image"/><Relationship Id="rId11" Target="../media/image111.svg" Type="http://schemas.openxmlformats.org/officeDocument/2006/relationships/image"/><Relationship Id="rId12" Target="../media/image6.png" Type="http://schemas.openxmlformats.org/officeDocument/2006/relationships/image"/><Relationship Id="rId13" Target="../media/image7.svg" Type="http://schemas.openxmlformats.org/officeDocument/2006/relationships/image"/><Relationship Id="rId14" Target="../media/image86.png" Type="http://schemas.openxmlformats.org/officeDocument/2006/relationships/image"/><Relationship Id="rId15" Target="../media/image87.svg" Type="http://schemas.openxmlformats.org/officeDocument/2006/relationships/image"/><Relationship Id="rId16" Target="../media/image37.png" Type="http://schemas.openxmlformats.org/officeDocument/2006/relationships/image"/><Relationship Id="rId17" Target="../media/image38.svg" Type="http://schemas.openxmlformats.org/officeDocument/2006/relationships/image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10.png" Type="http://schemas.openxmlformats.org/officeDocument/2006/relationships/image"/><Relationship Id="rId8" Target="../media/image62.png" Type="http://schemas.openxmlformats.org/officeDocument/2006/relationships/image"/><Relationship Id="rId9" Target="../media/image63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88.png" Type="http://schemas.openxmlformats.org/officeDocument/2006/relationships/image"/><Relationship Id="rId13" Target="../media/image89.svg" Type="http://schemas.openxmlformats.org/officeDocument/2006/relationships/image"/><Relationship Id="rId14" Target="../media/image112.png" Type="http://schemas.openxmlformats.org/officeDocument/2006/relationships/image"/><Relationship Id="rId15" Target="../media/image113.svg" Type="http://schemas.openxmlformats.org/officeDocument/2006/relationships/image"/><Relationship Id="rId16" Target="../media/image114.png" Type="http://schemas.openxmlformats.org/officeDocument/2006/relationships/image"/><Relationship Id="rId17" Target="../media/image115.svg" Type="http://schemas.openxmlformats.org/officeDocument/2006/relationships/image"/><Relationship Id="rId18" Target="../media/image116.png" Type="http://schemas.openxmlformats.org/officeDocument/2006/relationships/image"/><Relationship Id="rId19" Target="../media/image117.svg" Type="http://schemas.openxmlformats.org/officeDocument/2006/relationships/image"/><Relationship Id="rId2" Target="../media/image1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8.png" Type="http://schemas.openxmlformats.org/officeDocument/2006/relationships/image"/><Relationship Id="rId4" Target="../media/image89.svg" Type="http://schemas.openxmlformats.org/officeDocument/2006/relationships/image"/><Relationship Id="rId5" Target="../media/image112.png" Type="http://schemas.openxmlformats.org/officeDocument/2006/relationships/image"/><Relationship Id="rId6" Target="../media/image113.svg" Type="http://schemas.openxmlformats.org/officeDocument/2006/relationships/image"/><Relationship Id="rId7" Target="../media/image114.png" Type="http://schemas.openxmlformats.org/officeDocument/2006/relationships/image"/><Relationship Id="rId8" Target="../media/image115.svg" Type="http://schemas.openxmlformats.org/officeDocument/2006/relationships/image"/><Relationship Id="rId9" Target="../media/image11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13" Target="../media/image10.png" Type="http://schemas.openxmlformats.org/officeDocument/2006/relationships/image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9.png" Type="http://schemas.openxmlformats.org/officeDocument/2006/relationships/image"/><Relationship Id="rId6" Target="../media/image20.jpe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VAGmo3Cnh1w.mp4" Type="http://schemas.openxmlformats.org/officeDocument/2006/relationships/video"/><Relationship Id="rId4" Target="../media/VAGmo3Cnh1w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34.jpeg" Type="http://schemas.openxmlformats.org/officeDocument/2006/relationships/image"/><Relationship Id="rId12" Target="../media/image10.png" Type="http://schemas.openxmlformats.org/officeDocument/2006/relationships/image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6.png" Type="http://schemas.openxmlformats.org/officeDocument/2006/relationships/image"/><Relationship Id="rId12" Target="../media/image7.svg" Type="http://schemas.openxmlformats.org/officeDocument/2006/relationships/image"/><Relationship Id="rId13" Target="../media/image41.jpeg" Type="http://schemas.openxmlformats.org/officeDocument/2006/relationships/image"/><Relationship Id="rId14" Target="../media/image42.jpeg" Type="http://schemas.openxmlformats.org/officeDocument/2006/relationships/image"/><Relationship Id="rId15" Target="../media/image10.png" Type="http://schemas.openxmlformats.org/officeDocument/2006/relationships/image"/><Relationship Id="rId16" Target="../media/image43.png" Type="http://schemas.openxmlformats.org/officeDocument/2006/relationships/image"/><Relationship Id="rId17" Target="../media/image44.svg" Type="http://schemas.openxmlformats.org/officeDocument/2006/relationships/image"/><Relationship Id="rId18" Target="../media/image45.png" Type="http://schemas.openxmlformats.org/officeDocument/2006/relationships/image"/><Relationship Id="rId19" Target="../media/image46.svg" Type="http://schemas.openxmlformats.org/officeDocument/2006/relationships/image"/><Relationship Id="rId2" Target="../media/image1.jpeg" Type="http://schemas.openxmlformats.org/officeDocument/2006/relationships/image"/><Relationship Id="rId20" Target="../media/image47.png" Type="http://schemas.openxmlformats.org/officeDocument/2006/relationships/image"/><Relationship Id="rId21" Target="../media/image48.sv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svg" Type="http://schemas.openxmlformats.org/officeDocument/2006/relationships/image"/><Relationship Id="rId12" Target="../media/image51.png" Type="http://schemas.openxmlformats.org/officeDocument/2006/relationships/image"/><Relationship Id="rId13" Target="../media/image52.svg" Type="http://schemas.openxmlformats.org/officeDocument/2006/relationships/image"/><Relationship Id="rId14" Target="../media/image53.png" Type="http://schemas.openxmlformats.org/officeDocument/2006/relationships/image"/><Relationship Id="rId15" Target="../media/image54.svg" Type="http://schemas.openxmlformats.org/officeDocument/2006/relationships/image"/><Relationship Id="rId2" Target="../media/image1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0.pn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svg" Type="http://schemas.openxmlformats.org/officeDocument/2006/relationships/image"/><Relationship Id="rId11" Target="../media/image60.png" Type="http://schemas.openxmlformats.org/officeDocument/2006/relationships/image"/><Relationship Id="rId12" Target="../media/image61.svg" Type="http://schemas.openxmlformats.org/officeDocument/2006/relationships/image"/><Relationship Id="rId13" Target="../media/image62.png" Type="http://schemas.openxmlformats.org/officeDocument/2006/relationships/image"/><Relationship Id="rId14" Target="../media/image63.svg" Type="http://schemas.openxmlformats.org/officeDocument/2006/relationships/image"/><Relationship Id="rId15" Target="../media/image64.png" Type="http://schemas.openxmlformats.org/officeDocument/2006/relationships/image"/><Relationship Id="rId16" Target="../media/image65.svg" Type="http://schemas.openxmlformats.org/officeDocument/2006/relationships/image"/><Relationship Id="rId2" Target="../media/image1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55.png" Type="http://schemas.openxmlformats.org/officeDocument/2006/relationships/image"/><Relationship Id="rId6" Target="../media/image56.svg" Type="http://schemas.openxmlformats.org/officeDocument/2006/relationships/image"/><Relationship Id="rId7" Target="../media/image57.jpeg" Type="http://schemas.openxmlformats.org/officeDocument/2006/relationships/image"/><Relationship Id="rId8" Target="../media/image10.pn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jpeg" Type="http://schemas.openxmlformats.org/officeDocument/2006/relationships/image"/><Relationship Id="rId3" Target="../media/VAGmo0bYB1c.mp4" Type="http://schemas.openxmlformats.org/officeDocument/2006/relationships/video"/><Relationship Id="rId4" Target="../media/VAGmo0bYB1c.mp4" Type="http://schemas.microsoft.com/office/2007/relationships/media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svg" Type="http://schemas.openxmlformats.org/officeDocument/2006/relationships/image"/><Relationship Id="rId12" Target="../media/image62.png" Type="http://schemas.openxmlformats.org/officeDocument/2006/relationships/image"/><Relationship Id="rId13" Target="../media/image63.svg" Type="http://schemas.openxmlformats.org/officeDocument/2006/relationships/image"/><Relationship Id="rId14" Target="../media/image74.png" Type="http://schemas.openxmlformats.org/officeDocument/2006/relationships/image"/><Relationship Id="rId15" Target="../media/image75.svg" Type="http://schemas.openxmlformats.org/officeDocument/2006/relationships/image"/><Relationship Id="rId16" Target="../media/image76.png" Type="http://schemas.openxmlformats.org/officeDocument/2006/relationships/image"/><Relationship Id="rId17" Target="../media/image77.svg" Type="http://schemas.openxmlformats.org/officeDocument/2006/relationships/image"/><Relationship Id="rId2" Target="../media/image67.jpeg" Type="http://schemas.openxmlformats.org/officeDocument/2006/relationships/image"/><Relationship Id="rId3" Target="../media/image68.png" Type="http://schemas.openxmlformats.org/officeDocument/2006/relationships/image"/><Relationship Id="rId4" Target="../media/image69.svg" Type="http://schemas.openxmlformats.org/officeDocument/2006/relationships/image"/><Relationship Id="rId5" Target="../media/image10.png" Type="http://schemas.openxmlformats.org/officeDocument/2006/relationships/image"/><Relationship Id="rId6" Target="../media/image70.png" Type="http://schemas.openxmlformats.org/officeDocument/2006/relationships/image"/><Relationship Id="rId7" Target="../media/image71.svg" Type="http://schemas.openxmlformats.org/officeDocument/2006/relationships/image"/><Relationship Id="rId8" Target="../media/image72.png" Type="http://schemas.openxmlformats.org/officeDocument/2006/relationships/image"/><Relationship Id="rId9" Target="../media/image7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87451" y="3710876"/>
            <a:ext cx="11713098" cy="3927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20"/>
              </a:lnSpc>
            </a:pPr>
            <a:r>
              <a:rPr lang="en-US" sz="15341" spc="-92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SHARE</a:t>
            </a:r>
          </a:p>
          <a:p>
            <a:pPr algn="ctr">
              <a:lnSpc>
                <a:spcPts val="14420"/>
              </a:lnSpc>
            </a:pPr>
            <a:r>
              <a:rPr lang="en-US" sz="15341" spc="-92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GOD’S LOVE!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879801" y="-905468"/>
            <a:ext cx="4185293" cy="2830304"/>
          </a:xfrm>
          <a:custGeom>
            <a:avLst/>
            <a:gdLst/>
            <a:ahLst/>
            <a:cxnLst/>
            <a:rect r="r" b="b" t="t" l="l"/>
            <a:pathLst>
              <a:path h="2830304" w="4185293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762566">
            <a:off x="12244180" y="3658280"/>
            <a:ext cx="1425093" cy="1344932"/>
          </a:xfrm>
          <a:custGeom>
            <a:avLst/>
            <a:gdLst/>
            <a:ahLst/>
            <a:cxnLst/>
            <a:rect r="r" b="b" t="t" l="l"/>
            <a:pathLst>
              <a:path h="1344932" w="1425093">
                <a:moveTo>
                  <a:pt x="1425093" y="0"/>
                </a:moveTo>
                <a:lnTo>
                  <a:pt x="0" y="0"/>
                </a:lnTo>
                <a:lnTo>
                  <a:pt x="0" y="1344931"/>
                </a:lnTo>
                <a:lnTo>
                  <a:pt x="1425093" y="1344931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2202691">
            <a:off x="12995940" y="7863152"/>
            <a:ext cx="4049370" cy="2473797"/>
          </a:xfrm>
          <a:custGeom>
            <a:avLst/>
            <a:gdLst/>
            <a:ahLst/>
            <a:cxnLst/>
            <a:rect r="r" b="b" t="t" l="l"/>
            <a:pathLst>
              <a:path h="2473797" w="4049370">
                <a:moveTo>
                  <a:pt x="4049369" y="0"/>
                </a:moveTo>
                <a:lnTo>
                  <a:pt x="0" y="0"/>
                </a:lnTo>
                <a:lnTo>
                  <a:pt x="0" y="2473796"/>
                </a:lnTo>
                <a:lnTo>
                  <a:pt x="4049369" y="2473796"/>
                </a:lnTo>
                <a:lnTo>
                  <a:pt x="404936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96163">
            <a:off x="8768640" y="7405776"/>
            <a:ext cx="848747" cy="2095672"/>
          </a:xfrm>
          <a:custGeom>
            <a:avLst/>
            <a:gdLst/>
            <a:ahLst/>
            <a:cxnLst/>
            <a:rect r="r" b="b" t="t" l="l"/>
            <a:pathLst>
              <a:path h="2095672" w="848747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85203" y="299422"/>
            <a:ext cx="2117594" cy="1458556"/>
          </a:xfrm>
          <a:custGeom>
            <a:avLst/>
            <a:gdLst/>
            <a:ahLst/>
            <a:cxnLst/>
            <a:rect r="r" b="b" t="t" l="l"/>
            <a:pathLst>
              <a:path h="1458556" w="2117594">
                <a:moveTo>
                  <a:pt x="0" y="0"/>
                </a:moveTo>
                <a:lnTo>
                  <a:pt x="2117594" y="0"/>
                </a:lnTo>
                <a:lnTo>
                  <a:pt x="2117594" y="1458556"/>
                </a:lnTo>
                <a:lnTo>
                  <a:pt x="0" y="1458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12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371737" y="6396212"/>
            <a:ext cx="3067396" cy="4114800"/>
          </a:xfrm>
          <a:custGeom>
            <a:avLst/>
            <a:gdLst/>
            <a:ahLst/>
            <a:cxnLst/>
            <a:rect r="r" b="b" t="t" l="l"/>
            <a:pathLst>
              <a:path h="4114800" w="3067396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334260" y="-632524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3" y="0"/>
                </a:lnTo>
                <a:lnTo>
                  <a:pt x="46465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008834" y="6172200"/>
            <a:ext cx="4526280" cy="4114800"/>
          </a:xfrm>
          <a:custGeom>
            <a:avLst/>
            <a:gdLst/>
            <a:ahLst/>
            <a:cxnLst/>
            <a:rect r="r" b="b" t="t" l="l"/>
            <a:pathLst>
              <a:path h="4114800" w="4526280">
                <a:moveTo>
                  <a:pt x="0" y="0"/>
                </a:moveTo>
                <a:lnTo>
                  <a:pt x="4526280" y="0"/>
                </a:lnTo>
                <a:lnTo>
                  <a:pt x="4526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09996" y="-876300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633408" y="2758337"/>
            <a:ext cx="3119211" cy="826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93"/>
              </a:lnSpc>
              <a:spcBef>
                <a:spcPct val="0"/>
              </a:spcBef>
            </a:pPr>
            <a:r>
              <a:rPr lang="en-US" b="true" sz="4566">
                <a:solidFill>
                  <a:srgbClr val="EA462A"/>
                </a:solidFill>
                <a:latin typeface="Poppins Bold"/>
                <a:ea typeface="Poppins Bold"/>
                <a:cs typeface="Poppins Bold"/>
                <a:sym typeface="Poppins Bold"/>
              </a:rPr>
              <a:t>MODULE 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3003" y="-1598651"/>
            <a:ext cx="16156297" cy="13189413"/>
          </a:xfrm>
          <a:custGeom>
            <a:avLst/>
            <a:gdLst/>
            <a:ahLst/>
            <a:cxnLst/>
            <a:rect r="r" b="b" t="t" l="l"/>
            <a:pathLst>
              <a:path h="13189413" w="16156297">
                <a:moveTo>
                  <a:pt x="0" y="0"/>
                </a:moveTo>
                <a:lnTo>
                  <a:pt x="16156297" y="0"/>
                </a:lnTo>
                <a:lnTo>
                  <a:pt x="16156297" y="13189413"/>
                </a:lnTo>
                <a:lnTo>
                  <a:pt x="0" y="13189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328670" y="2390610"/>
            <a:ext cx="10012142" cy="5934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19"/>
              </a:lnSpc>
            </a:pPr>
            <a:r>
              <a:rPr lang="en-US" sz="9119" spc="54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“THINK OF SOMEONE WHO NEEDS GOD’S KINDNESS THIS WEEK.”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2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976376">
            <a:off x="15029163" y="5633893"/>
            <a:ext cx="3820888" cy="6823014"/>
          </a:xfrm>
          <a:custGeom>
            <a:avLst/>
            <a:gdLst/>
            <a:ahLst/>
            <a:cxnLst/>
            <a:rect r="r" b="b" t="t" l="l"/>
            <a:pathLst>
              <a:path h="6823014" w="3820888">
                <a:moveTo>
                  <a:pt x="0" y="0"/>
                </a:moveTo>
                <a:lnTo>
                  <a:pt x="3820888" y="0"/>
                </a:lnTo>
                <a:lnTo>
                  <a:pt x="3820888" y="6823015"/>
                </a:lnTo>
                <a:lnTo>
                  <a:pt x="0" y="6823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036051" y="6988001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358384" y="-926854"/>
            <a:ext cx="3291200" cy="2452553"/>
          </a:xfrm>
          <a:custGeom>
            <a:avLst/>
            <a:gdLst/>
            <a:ahLst/>
            <a:cxnLst/>
            <a:rect r="r" b="b" t="t" l="l"/>
            <a:pathLst>
              <a:path h="2452553" w="3291200">
                <a:moveTo>
                  <a:pt x="0" y="0"/>
                </a:moveTo>
                <a:lnTo>
                  <a:pt x="3291200" y="0"/>
                </a:lnTo>
                <a:lnTo>
                  <a:pt x="3291200" y="2452553"/>
                </a:lnTo>
                <a:lnTo>
                  <a:pt x="0" y="2452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358384" y="4809006"/>
            <a:ext cx="2148942" cy="3376908"/>
          </a:xfrm>
          <a:custGeom>
            <a:avLst/>
            <a:gdLst/>
            <a:ahLst/>
            <a:cxnLst/>
            <a:rect r="r" b="b" t="t" l="l"/>
            <a:pathLst>
              <a:path h="3376908" w="2148942">
                <a:moveTo>
                  <a:pt x="0" y="0"/>
                </a:moveTo>
                <a:lnTo>
                  <a:pt x="2148942" y="0"/>
                </a:lnTo>
                <a:lnTo>
                  <a:pt x="2148942" y="3376909"/>
                </a:lnTo>
                <a:lnTo>
                  <a:pt x="0" y="33769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648603" y="3391218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2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012450" y="7632016"/>
            <a:ext cx="4887474" cy="3232660"/>
          </a:xfrm>
          <a:custGeom>
            <a:avLst/>
            <a:gdLst/>
            <a:ahLst/>
            <a:cxnLst/>
            <a:rect r="r" b="b" t="t" l="l"/>
            <a:pathLst>
              <a:path h="3232660" w="4887474">
                <a:moveTo>
                  <a:pt x="0" y="0"/>
                </a:moveTo>
                <a:lnTo>
                  <a:pt x="4887475" y="0"/>
                </a:lnTo>
                <a:lnTo>
                  <a:pt x="4887475" y="3232660"/>
                </a:lnTo>
                <a:lnTo>
                  <a:pt x="0" y="323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43833" y="-826112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8474" y="8087940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7679" y="3517216"/>
            <a:ext cx="5388429" cy="4114800"/>
          </a:xfrm>
          <a:custGeom>
            <a:avLst/>
            <a:gdLst/>
            <a:ahLst/>
            <a:cxnLst/>
            <a:rect r="r" b="b" t="t" l="l"/>
            <a:pathLst>
              <a:path h="4114800" w="5388429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49786" y="3517216"/>
            <a:ext cx="5388429" cy="4114800"/>
          </a:xfrm>
          <a:custGeom>
            <a:avLst/>
            <a:gdLst/>
            <a:ahLst/>
            <a:cxnLst/>
            <a:rect r="r" b="b" t="t" l="l"/>
            <a:pathLst>
              <a:path h="4114800" w="5388429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031893" y="3517216"/>
            <a:ext cx="5388429" cy="4114800"/>
          </a:xfrm>
          <a:custGeom>
            <a:avLst/>
            <a:gdLst/>
            <a:ahLst/>
            <a:cxnLst/>
            <a:rect r="r" b="b" t="t" l="l"/>
            <a:pathLst>
              <a:path h="4114800" w="5388429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009243" y="3073411"/>
            <a:ext cx="570718" cy="1044793"/>
          </a:xfrm>
          <a:custGeom>
            <a:avLst/>
            <a:gdLst/>
            <a:ahLst/>
            <a:cxnLst/>
            <a:rect r="r" b="b" t="t" l="l"/>
            <a:pathLst>
              <a:path h="1044793" w="570718">
                <a:moveTo>
                  <a:pt x="0" y="0"/>
                </a:moveTo>
                <a:lnTo>
                  <a:pt x="570718" y="0"/>
                </a:lnTo>
                <a:lnTo>
                  <a:pt x="570718" y="1044793"/>
                </a:lnTo>
                <a:lnTo>
                  <a:pt x="0" y="10447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76708" y="3073411"/>
            <a:ext cx="821933" cy="1079124"/>
          </a:xfrm>
          <a:custGeom>
            <a:avLst/>
            <a:gdLst/>
            <a:ahLst/>
            <a:cxnLst/>
            <a:rect r="r" b="b" t="t" l="l"/>
            <a:pathLst>
              <a:path h="1079124" w="821933">
                <a:moveTo>
                  <a:pt x="0" y="0"/>
                </a:moveTo>
                <a:lnTo>
                  <a:pt x="821933" y="0"/>
                </a:lnTo>
                <a:lnTo>
                  <a:pt x="821933" y="1079124"/>
                </a:lnTo>
                <a:lnTo>
                  <a:pt x="0" y="10791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762139" y="3073411"/>
            <a:ext cx="902718" cy="1238721"/>
          </a:xfrm>
          <a:custGeom>
            <a:avLst/>
            <a:gdLst/>
            <a:ahLst/>
            <a:cxnLst/>
            <a:rect r="r" b="b" t="t" l="l"/>
            <a:pathLst>
              <a:path h="1238721" w="902718">
                <a:moveTo>
                  <a:pt x="0" y="0"/>
                </a:moveTo>
                <a:lnTo>
                  <a:pt x="902718" y="0"/>
                </a:lnTo>
                <a:lnTo>
                  <a:pt x="902718" y="1238721"/>
                </a:lnTo>
                <a:lnTo>
                  <a:pt x="0" y="12387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680314" y="4085860"/>
            <a:ext cx="4156819" cy="879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1"/>
              </a:lnSpc>
              <a:spcBef>
                <a:spcPct val="0"/>
              </a:spcBef>
            </a:pPr>
            <a:r>
              <a:rPr lang="en-US" b="true" sz="2493">
                <a:solidFill>
                  <a:srgbClr val="0764A7"/>
                </a:solidFill>
                <a:latin typeface="Poppins Bold"/>
                <a:ea typeface="Poppins Bold"/>
                <a:cs typeface="Poppins Bold"/>
                <a:sym typeface="Poppins Bold"/>
              </a:rPr>
              <a:t>PRAY FOR THE HOLY SPIRIT’S HELP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445417" y="812980"/>
            <a:ext cx="11772156" cy="2260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7"/>
              </a:lnSpc>
            </a:pPr>
            <a:r>
              <a:rPr lang="en-US" sz="8208" spc="-49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HOW CAN YOU</a:t>
            </a:r>
          </a:p>
          <a:p>
            <a:pPr algn="ctr" marL="0" indent="0" lvl="0">
              <a:lnSpc>
                <a:spcPts val="8537"/>
              </a:lnSpc>
            </a:pPr>
            <a:r>
              <a:rPr lang="en-US" sz="8208" spc="-49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SHARE GOD’S LOVE?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80314" y="5150794"/>
            <a:ext cx="4156819" cy="210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Did you know that the Holy Spirit gives us the power and courage to share God’s love in ways we never could on our own?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253086" y="4085860"/>
            <a:ext cx="4156819" cy="441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1"/>
              </a:lnSpc>
              <a:spcBef>
                <a:spcPct val="0"/>
              </a:spcBef>
            </a:pPr>
            <a:r>
              <a:rPr lang="en-US" b="true" sz="2493">
                <a:solidFill>
                  <a:srgbClr val="0764A7"/>
                </a:solidFill>
                <a:latin typeface="Poppins Bold"/>
                <a:ea typeface="Poppins Bold"/>
                <a:cs typeface="Poppins Bold"/>
                <a:sym typeface="Poppins Bold"/>
              </a:rPr>
              <a:t>LISTEN FOR HIS GUIDANCE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253086" y="5150794"/>
            <a:ext cx="4156819" cy="210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Sometimes, God places someone on our hearts. Pay attention when a name or face comes to mind.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825858" y="4085860"/>
            <a:ext cx="4156819" cy="441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1"/>
              </a:lnSpc>
              <a:spcBef>
                <a:spcPct val="0"/>
              </a:spcBef>
            </a:pPr>
            <a:r>
              <a:rPr lang="en-US" b="true" sz="2493">
                <a:solidFill>
                  <a:srgbClr val="0764A7"/>
                </a:solidFill>
                <a:latin typeface="Poppins Bold"/>
                <a:ea typeface="Poppins Bold"/>
                <a:cs typeface="Poppins Bold"/>
                <a:sym typeface="Poppins Bold"/>
              </a:rPr>
              <a:t>ACT IN FAITH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825858" y="5150794"/>
            <a:ext cx="4156819" cy="126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Don’t wait! Take action, even if it’s something small.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07269" y="4311706"/>
            <a:ext cx="1203252" cy="1246306"/>
            <a:chOff x="0" y="0"/>
            <a:chExt cx="1604336" cy="166174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04336" cy="1661741"/>
            </a:xfrm>
            <a:custGeom>
              <a:avLst/>
              <a:gdLst/>
              <a:ahLst/>
              <a:cxnLst/>
              <a:rect r="r" b="b" t="t" l="l"/>
              <a:pathLst>
                <a:path h="1661741" w="1604336">
                  <a:moveTo>
                    <a:pt x="0" y="0"/>
                  </a:moveTo>
                  <a:lnTo>
                    <a:pt x="1604336" y="0"/>
                  </a:lnTo>
                  <a:lnTo>
                    <a:pt x="1604336" y="1661741"/>
                  </a:lnTo>
                  <a:lnTo>
                    <a:pt x="0" y="166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0" y="224595"/>
              <a:ext cx="1604336" cy="1155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63"/>
                </a:lnSpc>
              </a:pPr>
              <a:r>
                <a:rPr lang="en-US" sz="5431" spc="32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01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07269" y="5973220"/>
            <a:ext cx="1203252" cy="1246306"/>
            <a:chOff x="0" y="0"/>
            <a:chExt cx="1604336" cy="166174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04336" cy="1661741"/>
            </a:xfrm>
            <a:custGeom>
              <a:avLst/>
              <a:gdLst/>
              <a:ahLst/>
              <a:cxnLst/>
              <a:rect r="r" b="b" t="t" l="l"/>
              <a:pathLst>
                <a:path h="1661741" w="1604336">
                  <a:moveTo>
                    <a:pt x="0" y="0"/>
                  </a:moveTo>
                  <a:lnTo>
                    <a:pt x="1604336" y="0"/>
                  </a:lnTo>
                  <a:lnTo>
                    <a:pt x="1604336" y="1661741"/>
                  </a:lnTo>
                  <a:lnTo>
                    <a:pt x="0" y="166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224595"/>
              <a:ext cx="1604336" cy="1155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63"/>
                </a:lnSpc>
              </a:pPr>
              <a:r>
                <a:rPr lang="en-US" sz="5431" spc="32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07269" y="7665584"/>
            <a:ext cx="1203252" cy="1246306"/>
            <a:chOff x="0" y="0"/>
            <a:chExt cx="1604336" cy="166174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04336" cy="1661741"/>
            </a:xfrm>
            <a:custGeom>
              <a:avLst/>
              <a:gdLst/>
              <a:ahLst/>
              <a:cxnLst/>
              <a:rect r="r" b="b" t="t" l="l"/>
              <a:pathLst>
                <a:path h="1661741" w="1604336">
                  <a:moveTo>
                    <a:pt x="0" y="0"/>
                  </a:moveTo>
                  <a:lnTo>
                    <a:pt x="1604336" y="0"/>
                  </a:lnTo>
                  <a:lnTo>
                    <a:pt x="1604336" y="1661741"/>
                  </a:lnTo>
                  <a:lnTo>
                    <a:pt x="0" y="166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0" y="224595"/>
              <a:ext cx="1604336" cy="1155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6463"/>
                </a:lnSpc>
              </a:pPr>
              <a:r>
                <a:rPr lang="en-US" sz="5431" spc="32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03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3085466" y="4232040"/>
            <a:ext cx="7292845" cy="1325972"/>
          </a:xfrm>
          <a:custGeom>
            <a:avLst/>
            <a:gdLst/>
            <a:ahLst/>
            <a:cxnLst/>
            <a:rect r="r" b="b" t="t" l="l"/>
            <a:pathLst>
              <a:path h="1325972" w="7292845">
                <a:moveTo>
                  <a:pt x="0" y="0"/>
                </a:moveTo>
                <a:lnTo>
                  <a:pt x="7292845" y="0"/>
                </a:lnTo>
                <a:lnTo>
                  <a:pt x="7292845" y="1325972"/>
                </a:lnTo>
                <a:lnTo>
                  <a:pt x="0" y="13259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085466" y="5900297"/>
            <a:ext cx="7292845" cy="1325972"/>
          </a:xfrm>
          <a:custGeom>
            <a:avLst/>
            <a:gdLst/>
            <a:ahLst/>
            <a:cxnLst/>
            <a:rect r="r" b="b" t="t" l="l"/>
            <a:pathLst>
              <a:path h="1325972" w="7292845">
                <a:moveTo>
                  <a:pt x="0" y="0"/>
                </a:moveTo>
                <a:lnTo>
                  <a:pt x="7292845" y="0"/>
                </a:lnTo>
                <a:lnTo>
                  <a:pt x="7292845" y="1325972"/>
                </a:lnTo>
                <a:lnTo>
                  <a:pt x="0" y="13259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085466" y="7585918"/>
            <a:ext cx="7292845" cy="1325972"/>
          </a:xfrm>
          <a:custGeom>
            <a:avLst/>
            <a:gdLst/>
            <a:ahLst/>
            <a:cxnLst/>
            <a:rect r="r" b="b" t="t" l="l"/>
            <a:pathLst>
              <a:path h="1325972" w="7292845">
                <a:moveTo>
                  <a:pt x="0" y="0"/>
                </a:moveTo>
                <a:lnTo>
                  <a:pt x="7292845" y="0"/>
                </a:lnTo>
                <a:lnTo>
                  <a:pt x="7292845" y="1325972"/>
                </a:lnTo>
                <a:lnTo>
                  <a:pt x="0" y="13259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360142">
            <a:off x="15552878" y="1693500"/>
            <a:ext cx="1425093" cy="1344932"/>
          </a:xfrm>
          <a:custGeom>
            <a:avLst/>
            <a:gdLst/>
            <a:ahLst/>
            <a:cxnLst/>
            <a:rect r="r" b="b" t="t" l="l"/>
            <a:pathLst>
              <a:path h="1344932" w="1425093">
                <a:moveTo>
                  <a:pt x="1425093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3" y="1344932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-360142">
            <a:off x="1095113" y="1693500"/>
            <a:ext cx="1425093" cy="1344932"/>
          </a:xfrm>
          <a:custGeom>
            <a:avLst/>
            <a:gdLst/>
            <a:ahLst/>
            <a:cxnLst/>
            <a:rect r="r" b="b" t="t" l="l"/>
            <a:pathLst>
              <a:path h="1344932" w="1425093">
                <a:moveTo>
                  <a:pt x="1425093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3" y="1344932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-127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1084576" y="8911890"/>
            <a:ext cx="3995097" cy="4114800"/>
          </a:xfrm>
          <a:custGeom>
            <a:avLst/>
            <a:gdLst/>
            <a:ahLst/>
            <a:cxnLst/>
            <a:rect r="r" b="b" t="t" l="l"/>
            <a:pathLst>
              <a:path h="4114800" w="3995097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653431" y="332520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558739" y="1319042"/>
            <a:ext cx="12806948" cy="2522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832"/>
              </a:lnSpc>
            </a:pPr>
            <a:r>
              <a:rPr lang="en-US" sz="12099" spc="72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“ACTION STEP: Create Your List!”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8623275">
            <a:off x="15893067" y="8729826"/>
            <a:ext cx="3291200" cy="2452553"/>
          </a:xfrm>
          <a:custGeom>
            <a:avLst/>
            <a:gdLst/>
            <a:ahLst/>
            <a:cxnLst/>
            <a:rect r="r" b="b" t="t" l="l"/>
            <a:pathLst>
              <a:path h="2452553" w="3291200">
                <a:moveTo>
                  <a:pt x="0" y="0"/>
                </a:moveTo>
                <a:lnTo>
                  <a:pt x="3291200" y="0"/>
                </a:lnTo>
                <a:lnTo>
                  <a:pt x="3291200" y="2452554"/>
                </a:lnTo>
                <a:lnTo>
                  <a:pt x="0" y="245255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513312" y="4560109"/>
            <a:ext cx="6383922" cy="566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A LIST OF SMALL ACTIONS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513312" y="6205945"/>
            <a:ext cx="6036075" cy="676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60"/>
              </a:lnSpc>
              <a:spcBef>
                <a:spcPct val="0"/>
              </a:spcBef>
            </a:pPr>
            <a:r>
              <a:rPr lang="en-US" b="true" sz="375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PICK ONE ACTION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513312" y="7888194"/>
            <a:ext cx="6036075" cy="676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60"/>
              </a:lnSpc>
              <a:spcBef>
                <a:spcPct val="0"/>
              </a:spcBef>
            </a:pPr>
            <a:r>
              <a:rPr lang="en-US" b="true" sz="375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 IT IN GOD’S STRENGTH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713517" y="4279121"/>
            <a:ext cx="5815056" cy="1128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Think of ways you can show love to people around you.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765675" y="5956223"/>
            <a:ext cx="5815056" cy="1128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Choose something simple but meaningful.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765675" y="7500193"/>
            <a:ext cx="5815056" cy="11283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Step out in faith, knowing God is with you!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013509" y="2066778"/>
            <a:ext cx="12865635" cy="191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2"/>
              </a:lnSpc>
            </a:pPr>
            <a:r>
              <a:rPr lang="en-US" sz="7448" spc="44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CONTINUE YOUR JOURNEY—KEEP SHARING GOD’S LOVE!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5496163">
            <a:off x="9021953" y="7829604"/>
            <a:ext cx="848747" cy="2095672"/>
          </a:xfrm>
          <a:custGeom>
            <a:avLst/>
            <a:gdLst/>
            <a:ahLst/>
            <a:cxnLst/>
            <a:rect r="r" b="b" t="t" l="l"/>
            <a:pathLst>
              <a:path h="2095672" w="848747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360142">
            <a:off x="8549161" y="701691"/>
            <a:ext cx="1425093" cy="1344932"/>
          </a:xfrm>
          <a:custGeom>
            <a:avLst/>
            <a:gdLst/>
            <a:ahLst/>
            <a:cxnLst/>
            <a:rect r="r" b="b" t="t" l="l"/>
            <a:pathLst>
              <a:path h="1344932" w="1425093">
                <a:moveTo>
                  <a:pt x="1425093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3" y="1344932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2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248665"/>
            <a:ext cx="4842327" cy="3175401"/>
          </a:xfrm>
          <a:custGeom>
            <a:avLst/>
            <a:gdLst/>
            <a:ahLst/>
            <a:cxnLst/>
            <a:rect r="r" b="b" t="t" l="l"/>
            <a:pathLst>
              <a:path h="3175401" w="4842327">
                <a:moveTo>
                  <a:pt x="0" y="0"/>
                </a:moveTo>
                <a:lnTo>
                  <a:pt x="4842327" y="0"/>
                </a:lnTo>
                <a:lnTo>
                  <a:pt x="4842327" y="3175401"/>
                </a:lnTo>
                <a:lnTo>
                  <a:pt x="0" y="3175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646958" y="-1143989"/>
            <a:ext cx="4478584" cy="4114800"/>
          </a:xfrm>
          <a:custGeom>
            <a:avLst/>
            <a:gdLst/>
            <a:ahLst/>
            <a:cxnLst/>
            <a:rect r="r" b="b" t="t" l="l"/>
            <a:pathLst>
              <a:path h="4114800" w="4478584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8597308">
            <a:off x="1631179" y="37385"/>
            <a:ext cx="3314813" cy="2025049"/>
          </a:xfrm>
          <a:custGeom>
            <a:avLst/>
            <a:gdLst/>
            <a:ahLst/>
            <a:cxnLst/>
            <a:rect r="r" b="b" t="t" l="l"/>
            <a:pathLst>
              <a:path h="2025049" w="3314813">
                <a:moveTo>
                  <a:pt x="3314813" y="0"/>
                </a:moveTo>
                <a:lnTo>
                  <a:pt x="0" y="0"/>
                </a:lnTo>
                <a:lnTo>
                  <a:pt x="0" y="2025049"/>
                </a:lnTo>
                <a:lnTo>
                  <a:pt x="3314813" y="2025049"/>
                </a:lnTo>
                <a:lnTo>
                  <a:pt x="33148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877272" y="7248665"/>
            <a:ext cx="4887474" cy="3232660"/>
          </a:xfrm>
          <a:custGeom>
            <a:avLst/>
            <a:gdLst/>
            <a:ahLst/>
            <a:cxnLst/>
            <a:rect r="r" b="b" t="t" l="l"/>
            <a:pathLst>
              <a:path h="3232660" w="4887474">
                <a:moveTo>
                  <a:pt x="0" y="0"/>
                </a:moveTo>
                <a:lnTo>
                  <a:pt x="4887475" y="0"/>
                </a:lnTo>
                <a:lnTo>
                  <a:pt x="4887475" y="3232660"/>
                </a:lnTo>
                <a:lnTo>
                  <a:pt x="0" y="32326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11640863" y="7843148"/>
            <a:ext cx="4185293" cy="2830304"/>
          </a:xfrm>
          <a:custGeom>
            <a:avLst/>
            <a:gdLst/>
            <a:ahLst/>
            <a:cxnLst/>
            <a:rect r="r" b="b" t="t" l="l"/>
            <a:pathLst>
              <a:path h="2830304" w="4185293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586705" y="3954993"/>
            <a:ext cx="12907924" cy="3817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09"/>
              </a:lnSpc>
            </a:pPr>
            <a:r>
              <a:rPr lang="en-US" sz="3078" b="true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We’ve learned about:</a:t>
            </a:r>
          </a:p>
          <a:p>
            <a:pPr algn="l" marL="664645" indent="-332323" lvl="1">
              <a:lnSpc>
                <a:spcPts val="4309"/>
              </a:lnSpc>
              <a:buFont typeface="Arial"/>
              <a:buChar char="•"/>
            </a:pPr>
            <a:r>
              <a:rPr lang="en-US" b="true" sz="3078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Good Samaritan’s kindness.</a:t>
            </a:r>
          </a:p>
          <a:p>
            <a:pPr algn="l" marL="664645" indent="-332323" lvl="1">
              <a:lnSpc>
                <a:spcPts val="4309"/>
              </a:lnSpc>
              <a:buFont typeface="Arial"/>
              <a:buChar char="•"/>
            </a:pPr>
            <a:r>
              <a:rPr lang="en-US" b="true" sz="3078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Justin’s letters of love.</a:t>
            </a:r>
          </a:p>
          <a:p>
            <a:pPr algn="l" marL="664645" indent="-332323" lvl="1">
              <a:lnSpc>
                <a:spcPts val="4309"/>
              </a:lnSpc>
              <a:buFont typeface="Arial"/>
              <a:buChar char="•"/>
            </a:pPr>
            <a:r>
              <a:rPr lang="en-US" b="true" sz="3078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YOU can share God’s goodness every day.</a:t>
            </a:r>
          </a:p>
          <a:p>
            <a:pPr algn="l">
              <a:lnSpc>
                <a:spcPts val="4309"/>
              </a:lnSpc>
            </a:pPr>
          </a:p>
          <a:p>
            <a:pPr algn="l">
              <a:lnSpc>
                <a:spcPts val="4309"/>
              </a:lnSpc>
              <a:spcBef>
                <a:spcPct val="0"/>
              </a:spcBef>
            </a:pPr>
            <a:r>
              <a:rPr lang="en-US" b="true" sz="3078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Holy Spirit empowers you to do more than you ever imagined—because </a:t>
            </a:r>
            <a:r>
              <a:rPr lang="en-US" b="true" sz="3078">
                <a:solidFill>
                  <a:srgbClr val="103E7B"/>
                </a:solidFill>
                <a:latin typeface="Poppins Bold"/>
                <a:ea typeface="Poppins Bold"/>
                <a:cs typeface="Poppins Bold"/>
                <a:sym typeface="Poppins Bold"/>
              </a:rPr>
              <a:t>God’s love in you can change the world around you!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79801" y="-905468"/>
            <a:ext cx="4185293" cy="2830304"/>
          </a:xfrm>
          <a:custGeom>
            <a:avLst/>
            <a:gdLst/>
            <a:ahLst/>
            <a:cxnLst/>
            <a:rect r="r" b="b" t="t" l="l"/>
            <a:pathLst>
              <a:path h="2830304" w="4185293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360142">
            <a:off x="8431453" y="716500"/>
            <a:ext cx="1425093" cy="1344932"/>
          </a:xfrm>
          <a:custGeom>
            <a:avLst/>
            <a:gdLst/>
            <a:ahLst/>
            <a:cxnLst/>
            <a:rect r="r" b="b" t="t" l="l"/>
            <a:pathLst>
              <a:path h="1344932" w="1425093">
                <a:moveTo>
                  <a:pt x="1425094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4" y="1344932"/>
                </a:lnTo>
                <a:lnTo>
                  <a:pt x="14250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2202691">
            <a:off x="12779567" y="7911749"/>
            <a:ext cx="4134791" cy="2525981"/>
          </a:xfrm>
          <a:custGeom>
            <a:avLst/>
            <a:gdLst/>
            <a:ahLst/>
            <a:cxnLst/>
            <a:rect r="r" b="b" t="t" l="l"/>
            <a:pathLst>
              <a:path h="2525981" w="4134791">
                <a:moveTo>
                  <a:pt x="4134791" y="0"/>
                </a:moveTo>
                <a:lnTo>
                  <a:pt x="0" y="0"/>
                </a:lnTo>
                <a:lnTo>
                  <a:pt x="0" y="2525981"/>
                </a:lnTo>
                <a:lnTo>
                  <a:pt x="4134791" y="2525981"/>
                </a:lnTo>
                <a:lnTo>
                  <a:pt x="41347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96163">
            <a:off x="8753454" y="7924605"/>
            <a:ext cx="848747" cy="2095672"/>
          </a:xfrm>
          <a:custGeom>
            <a:avLst/>
            <a:gdLst/>
            <a:ahLst/>
            <a:cxnLst/>
            <a:rect r="r" b="b" t="t" l="l"/>
            <a:pathLst>
              <a:path h="2095672" w="848747">
                <a:moveTo>
                  <a:pt x="0" y="0"/>
                </a:moveTo>
                <a:lnTo>
                  <a:pt x="848747" y="0"/>
                </a:lnTo>
                <a:lnTo>
                  <a:pt x="848747" y="2095671"/>
                </a:lnTo>
                <a:lnTo>
                  <a:pt x="0" y="2095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12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678485" y="2040109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294567" y="6898641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0044960">
            <a:off x="-123444" y="201595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999623" y="6431234"/>
            <a:ext cx="2794052" cy="2524807"/>
          </a:xfrm>
          <a:custGeom>
            <a:avLst/>
            <a:gdLst/>
            <a:ahLst/>
            <a:cxnLst/>
            <a:rect r="r" b="b" t="t" l="l"/>
            <a:pathLst>
              <a:path h="2524807" w="2794052">
                <a:moveTo>
                  <a:pt x="0" y="0"/>
                </a:moveTo>
                <a:lnTo>
                  <a:pt x="2794052" y="0"/>
                </a:lnTo>
                <a:lnTo>
                  <a:pt x="2794052" y="2524807"/>
                </a:lnTo>
                <a:lnTo>
                  <a:pt x="0" y="25248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081881" y="3010291"/>
            <a:ext cx="10191892" cy="1822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32"/>
              </a:lnSpc>
            </a:pPr>
            <a:r>
              <a:rPr lang="en-US" sz="14790" spc="-369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REMEMBER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515820" y="6110851"/>
            <a:ext cx="9256360" cy="1461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61"/>
              </a:lnSpc>
              <a:spcBef>
                <a:spcPct val="0"/>
              </a:spcBef>
            </a:pPr>
            <a:r>
              <a:rPr lang="en-US" b="true" sz="4115">
                <a:solidFill>
                  <a:srgbClr val="103E7B"/>
                </a:solidFill>
                <a:latin typeface="Poppins Bold"/>
                <a:ea typeface="Poppins Bold"/>
                <a:cs typeface="Poppins Bold"/>
                <a:sym typeface="Poppins Bold"/>
              </a:rPr>
              <a:t>You’re a messenger of </a:t>
            </a:r>
            <a:r>
              <a:rPr lang="en-US" b="true" sz="4115">
                <a:solidFill>
                  <a:srgbClr val="103E7B"/>
                </a:solidFill>
                <a:latin typeface="Poppins Bold"/>
                <a:ea typeface="Poppins Bold"/>
                <a:cs typeface="Poppins Bold"/>
                <a:sym typeface="Poppins Bold"/>
              </a:rPr>
              <a:t>God’s love—go and shine bright!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398893" y="4721595"/>
            <a:ext cx="9373287" cy="1102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09"/>
              </a:lnSpc>
              <a:spcBef>
                <a:spcPct val="0"/>
              </a:spcBef>
            </a:pPr>
            <a:r>
              <a:rPr lang="en-US" b="true" sz="3078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these aren’t just lessons; they’re steps you can take all through life.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78485" y="2040109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294567" y="6898641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039000">
            <a:off x="2111443" y="483824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40322" y="3150908"/>
            <a:ext cx="6007356" cy="4137744"/>
          </a:xfrm>
          <a:custGeom>
            <a:avLst/>
            <a:gdLst/>
            <a:ahLst/>
            <a:cxnLst/>
            <a:rect r="r" b="b" t="t" l="l"/>
            <a:pathLst>
              <a:path h="4137744" w="6007356">
                <a:moveTo>
                  <a:pt x="0" y="0"/>
                </a:moveTo>
                <a:lnTo>
                  <a:pt x="6007356" y="0"/>
                </a:lnTo>
                <a:lnTo>
                  <a:pt x="6007356" y="4137743"/>
                </a:lnTo>
                <a:lnTo>
                  <a:pt x="0" y="4137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27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503828">
            <a:off x="10785008" y="1364648"/>
            <a:ext cx="1650514" cy="1008314"/>
          </a:xfrm>
          <a:custGeom>
            <a:avLst/>
            <a:gdLst/>
            <a:ahLst/>
            <a:cxnLst/>
            <a:rect r="r" b="b" t="t" l="l"/>
            <a:pathLst>
              <a:path h="1008314" w="1650514">
                <a:moveTo>
                  <a:pt x="1650514" y="0"/>
                </a:moveTo>
                <a:lnTo>
                  <a:pt x="0" y="0"/>
                </a:lnTo>
                <a:lnTo>
                  <a:pt x="0" y="1008314"/>
                </a:lnTo>
                <a:lnTo>
                  <a:pt x="1650514" y="1008314"/>
                </a:lnTo>
                <a:lnTo>
                  <a:pt x="165051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418867" y="1028700"/>
            <a:ext cx="5518820" cy="8743950"/>
            <a:chOff x="0" y="0"/>
            <a:chExt cx="2889504" cy="457809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89504" cy="4578095"/>
            </a:xfrm>
            <a:custGeom>
              <a:avLst/>
              <a:gdLst/>
              <a:ahLst/>
              <a:cxnLst/>
              <a:rect r="r" b="b" t="t" l="l"/>
              <a:pathLst>
                <a:path h="4578095" w="2889504">
                  <a:moveTo>
                    <a:pt x="2889504" y="4578095"/>
                  </a:moveTo>
                  <a:lnTo>
                    <a:pt x="0" y="4578095"/>
                  </a:lnTo>
                  <a:lnTo>
                    <a:pt x="0" y="0"/>
                  </a:lnTo>
                  <a:lnTo>
                    <a:pt x="2889504" y="0"/>
                  </a:lnTo>
                  <a:lnTo>
                    <a:pt x="2889504" y="4578095"/>
                  </a:lnTo>
                  <a:close/>
                </a:path>
              </a:pathLst>
            </a:custGeom>
            <a:blipFill>
              <a:blip r:embed="rId5"/>
              <a:stretch>
                <a:fillRect l="-7" t="0" r="-7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9962" y="-8339"/>
              <a:ext cx="2735990" cy="4570249"/>
            </a:xfrm>
            <a:custGeom>
              <a:avLst/>
              <a:gdLst/>
              <a:ahLst/>
              <a:cxnLst/>
              <a:rect r="r" b="b" t="t" l="l"/>
              <a:pathLst>
                <a:path h="4570249" w="2735990">
                  <a:moveTo>
                    <a:pt x="2638855" y="1402583"/>
                  </a:moveTo>
                  <a:cubicBezTo>
                    <a:pt x="2626026" y="1320605"/>
                    <a:pt x="2611418" y="1239165"/>
                    <a:pt x="2594771" y="1158481"/>
                  </a:cubicBezTo>
                  <a:cubicBezTo>
                    <a:pt x="2523406" y="812615"/>
                    <a:pt x="2350042" y="472459"/>
                    <a:pt x="2045308" y="278730"/>
                  </a:cubicBezTo>
                  <a:cubicBezTo>
                    <a:pt x="1638399" y="20045"/>
                    <a:pt x="1073359" y="0"/>
                    <a:pt x="620636" y="187617"/>
                  </a:cubicBezTo>
                  <a:cubicBezTo>
                    <a:pt x="420323" y="270631"/>
                    <a:pt x="232510" y="398418"/>
                    <a:pt x="141160" y="578658"/>
                  </a:cubicBezTo>
                  <a:cubicBezTo>
                    <a:pt x="14593" y="828384"/>
                    <a:pt x="96353" y="1121629"/>
                    <a:pt x="209790" y="1376384"/>
                  </a:cubicBezTo>
                  <a:cubicBezTo>
                    <a:pt x="323227" y="1631141"/>
                    <a:pt x="469274" y="1885687"/>
                    <a:pt x="467917" y="2160029"/>
                  </a:cubicBezTo>
                  <a:cubicBezTo>
                    <a:pt x="465540" y="2641184"/>
                    <a:pt x="12410" y="3049223"/>
                    <a:pt x="5515" y="3530343"/>
                  </a:cubicBezTo>
                  <a:cubicBezTo>
                    <a:pt x="0" y="3915344"/>
                    <a:pt x="309010" y="4275699"/>
                    <a:pt x="711055" y="4410123"/>
                  </a:cubicBezTo>
                  <a:cubicBezTo>
                    <a:pt x="1189975" y="4570249"/>
                    <a:pt x="1730869" y="4427611"/>
                    <a:pt x="2103878" y="4131080"/>
                  </a:cubicBezTo>
                  <a:cubicBezTo>
                    <a:pt x="2326815" y="3953852"/>
                    <a:pt x="2526737" y="3739892"/>
                    <a:pt x="2617515" y="3466631"/>
                  </a:cubicBezTo>
                  <a:cubicBezTo>
                    <a:pt x="2712162" y="3181727"/>
                    <a:pt x="2735990" y="2877759"/>
                    <a:pt x="2729240" y="2579187"/>
                  </a:cubicBezTo>
                  <a:cubicBezTo>
                    <a:pt x="2720357" y="2186275"/>
                    <a:pt x="2699684" y="1791267"/>
                    <a:pt x="2638855" y="1402583"/>
                  </a:cubicBezTo>
                  <a:close/>
                </a:path>
              </a:pathLst>
            </a:custGeom>
            <a:blipFill>
              <a:blip r:embed="rId6"/>
              <a:stretch>
                <a:fillRect l="-71326" t="0" r="-71326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6106150">
            <a:off x="15541216" y="8138030"/>
            <a:ext cx="1906826" cy="1164897"/>
          </a:xfrm>
          <a:custGeom>
            <a:avLst/>
            <a:gdLst/>
            <a:ahLst/>
            <a:cxnLst/>
            <a:rect r="r" b="b" t="t" l="l"/>
            <a:pathLst>
              <a:path h="1164897" w="1906826">
                <a:moveTo>
                  <a:pt x="1906826" y="0"/>
                </a:moveTo>
                <a:lnTo>
                  <a:pt x="0" y="0"/>
                </a:lnTo>
                <a:lnTo>
                  <a:pt x="0" y="1164897"/>
                </a:lnTo>
                <a:lnTo>
                  <a:pt x="1906826" y="1164897"/>
                </a:lnTo>
                <a:lnTo>
                  <a:pt x="190682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31807" y="-369634"/>
            <a:ext cx="2148942" cy="3376908"/>
          </a:xfrm>
          <a:custGeom>
            <a:avLst/>
            <a:gdLst/>
            <a:ahLst/>
            <a:cxnLst/>
            <a:rect r="r" b="b" t="t" l="l"/>
            <a:pathLst>
              <a:path h="3376908" w="2148942">
                <a:moveTo>
                  <a:pt x="0" y="0"/>
                </a:moveTo>
                <a:lnTo>
                  <a:pt x="2148942" y="0"/>
                </a:lnTo>
                <a:lnTo>
                  <a:pt x="2148942" y="3376908"/>
                </a:lnTo>
                <a:lnTo>
                  <a:pt x="0" y="3376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04029" y="7305516"/>
            <a:ext cx="4842327" cy="3175401"/>
          </a:xfrm>
          <a:custGeom>
            <a:avLst/>
            <a:gdLst/>
            <a:ahLst/>
            <a:cxnLst/>
            <a:rect r="r" b="b" t="t" l="l"/>
            <a:pathLst>
              <a:path h="3175401" w="4842327">
                <a:moveTo>
                  <a:pt x="0" y="0"/>
                </a:moveTo>
                <a:lnTo>
                  <a:pt x="4842327" y="0"/>
                </a:lnTo>
                <a:lnTo>
                  <a:pt x="4842327" y="3175401"/>
                </a:lnTo>
                <a:lnTo>
                  <a:pt x="0" y="3175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345061" y="6927224"/>
            <a:ext cx="2794052" cy="2524807"/>
          </a:xfrm>
          <a:custGeom>
            <a:avLst/>
            <a:gdLst/>
            <a:ahLst/>
            <a:cxnLst/>
            <a:rect r="r" b="b" t="t" l="l"/>
            <a:pathLst>
              <a:path h="2524807" w="2794052">
                <a:moveTo>
                  <a:pt x="0" y="0"/>
                </a:moveTo>
                <a:lnTo>
                  <a:pt x="2794052" y="0"/>
                </a:lnTo>
                <a:lnTo>
                  <a:pt x="2794052" y="2524808"/>
                </a:lnTo>
                <a:lnTo>
                  <a:pt x="0" y="2524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768979" y="2737485"/>
            <a:ext cx="9649888" cy="2120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52"/>
              </a:lnSpc>
            </a:pPr>
            <a:r>
              <a:rPr lang="en-US" sz="5247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HAVE YOU EVER FELT A LITTLE SPARK IN YOUR HEART TO DO SOMETHING KIND FOR SOMEONE?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17135" y="5067300"/>
            <a:ext cx="9164283" cy="2210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532"/>
              </a:lnSpc>
            </a:pPr>
            <a:r>
              <a:rPr lang="en-US" sz="2522" b="true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That could be the Holy Spirit nudging you to share God’s love!</a:t>
            </a:r>
          </a:p>
          <a:p>
            <a:pPr algn="just">
              <a:lnSpc>
                <a:spcPts val="3532"/>
              </a:lnSpc>
              <a:spcBef>
                <a:spcPct val="0"/>
              </a:spcBef>
            </a:pPr>
            <a:r>
              <a:rPr lang="en-US" b="true" sz="2522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 this final module, we’ll discover how you can show God’s love to the people around you—whether they’re close friends or someone you’ve never met.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-127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96163">
            <a:off x="12719666" y="-270063"/>
            <a:ext cx="848747" cy="2095672"/>
          </a:xfrm>
          <a:custGeom>
            <a:avLst/>
            <a:gdLst/>
            <a:ahLst/>
            <a:cxnLst/>
            <a:rect r="r" b="b" t="t" l="l"/>
            <a:pathLst>
              <a:path h="2095672" w="848747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60129" y="8208355"/>
            <a:ext cx="3879816" cy="3435823"/>
          </a:xfrm>
          <a:custGeom>
            <a:avLst/>
            <a:gdLst/>
            <a:ahLst/>
            <a:cxnLst/>
            <a:rect r="r" b="b" t="t" l="l"/>
            <a:pathLst>
              <a:path h="3435823" w="3879816">
                <a:moveTo>
                  <a:pt x="0" y="0"/>
                </a:moveTo>
                <a:lnTo>
                  <a:pt x="3879817" y="0"/>
                </a:lnTo>
                <a:lnTo>
                  <a:pt x="3879817" y="3435823"/>
                </a:lnTo>
                <a:lnTo>
                  <a:pt x="0" y="3435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20008" y="5536515"/>
            <a:ext cx="4478584" cy="4114800"/>
          </a:xfrm>
          <a:custGeom>
            <a:avLst/>
            <a:gdLst/>
            <a:ahLst/>
            <a:cxnLst/>
            <a:rect r="r" b="b" t="t" l="l"/>
            <a:pathLst>
              <a:path h="4114800" w="4478584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96028" y="-144699"/>
            <a:ext cx="3291200" cy="2452553"/>
          </a:xfrm>
          <a:custGeom>
            <a:avLst/>
            <a:gdLst/>
            <a:ahLst/>
            <a:cxnLst/>
            <a:rect r="r" b="b" t="t" l="l"/>
            <a:pathLst>
              <a:path h="2452553" w="3291200">
                <a:moveTo>
                  <a:pt x="0" y="0"/>
                </a:moveTo>
                <a:lnTo>
                  <a:pt x="3291200" y="0"/>
                </a:lnTo>
                <a:lnTo>
                  <a:pt x="3291200" y="2452553"/>
                </a:lnTo>
                <a:lnTo>
                  <a:pt x="0" y="24525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196028" y="1814730"/>
            <a:ext cx="8787548" cy="7443570"/>
            <a:chOff x="0" y="0"/>
            <a:chExt cx="2374900" cy="20116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2540" y="-2540"/>
              <a:ext cx="2377440" cy="2009140"/>
            </a:xfrm>
            <a:custGeom>
              <a:avLst/>
              <a:gdLst/>
              <a:ahLst/>
              <a:cxnLst/>
              <a:rect r="r" b="b" t="t" l="l"/>
              <a:pathLst>
                <a:path h="2009140" w="23774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11"/>
              <a:stretch>
                <a:fillRect l="-24831" t="0" r="-24831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8878160" y="1376853"/>
            <a:ext cx="8531760" cy="250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90"/>
              </a:lnSpc>
            </a:pPr>
            <a:r>
              <a:rPr lang="en-US" sz="10963" spc="6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THE GOOD SAMARITAN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639946" y="3811994"/>
            <a:ext cx="7769974" cy="5446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09"/>
              </a:lnSpc>
            </a:pPr>
            <a:r>
              <a:rPr lang="en-US" sz="3078" b="true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Jesus once told a story about a traveler who was robbed, hurt, and let alone on the road.</a:t>
            </a:r>
          </a:p>
          <a:p>
            <a:pPr algn="l">
              <a:lnSpc>
                <a:spcPts val="4309"/>
              </a:lnSpc>
            </a:pPr>
          </a:p>
          <a:p>
            <a:pPr algn="l">
              <a:lnSpc>
                <a:spcPts val="4309"/>
              </a:lnSpc>
            </a:pPr>
            <a:r>
              <a:rPr lang="en-US" sz="3078" b="true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few people </a:t>
            </a:r>
            <a:r>
              <a:rPr lang="en-US" sz="3078" b="true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passed by and didn’t stop to help. </a:t>
            </a:r>
          </a:p>
          <a:p>
            <a:pPr algn="l">
              <a:lnSpc>
                <a:spcPts val="4309"/>
              </a:lnSpc>
            </a:pPr>
          </a:p>
          <a:p>
            <a:pPr algn="l">
              <a:lnSpc>
                <a:spcPts val="4309"/>
              </a:lnSpc>
              <a:spcBef>
                <a:spcPct val="0"/>
              </a:spcBef>
            </a:pPr>
            <a:r>
              <a:rPr lang="en-US" b="true" sz="3078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But then someone came along—someone people least expected—a Samaritan.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127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27890">
            <a:off x="733715" y="3960604"/>
            <a:ext cx="5186581" cy="4797588"/>
          </a:xfrm>
          <a:custGeom>
            <a:avLst/>
            <a:gdLst/>
            <a:ahLst/>
            <a:cxnLst/>
            <a:rect r="r" b="b" t="t" l="l"/>
            <a:pathLst>
              <a:path h="4797588" w="5186581">
                <a:moveTo>
                  <a:pt x="0" y="0"/>
                </a:moveTo>
                <a:lnTo>
                  <a:pt x="5186582" y="0"/>
                </a:lnTo>
                <a:lnTo>
                  <a:pt x="5186582" y="4797588"/>
                </a:lnTo>
                <a:lnTo>
                  <a:pt x="0" y="479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61954">
            <a:off x="6621035" y="4572922"/>
            <a:ext cx="5186581" cy="4797588"/>
          </a:xfrm>
          <a:custGeom>
            <a:avLst/>
            <a:gdLst/>
            <a:ahLst/>
            <a:cxnLst/>
            <a:rect r="r" b="b" t="t" l="l"/>
            <a:pathLst>
              <a:path h="4797588" w="5186581">
                <a:moveTo>
                  <a:pt x="0" y="0"/>
                </a:moveTo>
                <a:lnTo>
                  <a:pt x="5186582" y="0"/>
                </a:lnTo>
                <a:lnTo>
                  <a:pt x="5186582" y="4797587"/>
                </a:lnTo>
                <a:lnTo>
                  <a:pt x="0" y="47975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52249">
            <a:off x="12398722" y="3684799"/>
            <a:ext cx="5186581" cy="4797588"/>
          </a:xfrm>
          <a:custGeom>
            <a:avLst/>
            <a:gdLst/>
            <a:ahLst/>
            <a:cxnLst/>
            <a:rect r="r" b="b" t="t" l="l"/>
            <a:pathLst>
              <a:path h="4797588" w="5186581">
                <a:moveTo>
                  <a:pt x="0" y="0"/>
                </a:moveTo>
                <a:lnTo>
                  <a:pt x="5186581" y="0"/>
                </a:lnTo>
                <a:lnTo>
                  <a:pt x="5186581" y="4797588"/>
                </a:lnTo>
                <a:lnTo>
                  <a:pt x="0" y="479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127890">
            <a:off x="992655" y="6300083"/>
            <a:ext cx="4778806" cy="1745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4"/>
              </a:lnSpc>
            </a:pPr>
            <a:r>
              <a:rPr lang="en-US" sz="4200" spc="2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He stopped to see if the traveler was okay.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5496163">
            <a:off x="8756123" y="434379"/>
            <a:ext cx="848747" cy="2095672"/>
          </a:xfrm>
          <a:custGeom>
            <a:avLst/>
            <a:gdLst/>
            <a:ahLst/>
            <a:cxnLst/>
            <a:rect r="r" b="b" t="t" l="l"/>
            <a:pathLst>
              <a:path h="2095672" w="848747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3202485">
            <a:off x="15363980" y="-386452"/>
            <a:ext cx="4185293" cy="2830304"/>
          </a:xfrm>
          <a:custGeom>
            <a:avLst/>
            <a:gdLst/>
            <a:ahLst/>
            <a:cxnLst/>
            <a:rect r="r" b="b" t="t" l="l"/>
            <a:pathLst>
              <a:path h="2830304" w="4185293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6340782">
            <a:off x="-2624859" y="6977535"/>
            <a:ext cx="5249719" cy="4075094"/>
          </a:xfrm>
          <a:custGeom>
            <a:avLst/>
            <a:gdLst/>
            <a:ahLst/>
            <a:cxnLst/>
            <a:rect r="r" b="b" t="t" l="l"/>
            <a:pathLst>
              <a:path h="4075094" w="5249719">
                <a:moveTo>
                  <a:pt x="0" y="0"/>
                </a:moveTo>
                <a:lnTo>
                  <a:pt x="5249718" y="0"/>
                </a:lnTo>
                <a:lnTo>
                  <a:pt x="5249718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3432966">
            <a:off x="16057257" y="8116814"/>
            <a:ext cx="4461485" cy="2725562"/>
          </a:xfrm>
          <a:custGeom>
            <a:avLst/>
            <a:gdLst/>
            <a:ahLst/>
            <a:cxnLst/>
            <a:rect r="r" b="b" t="t" l="l"/>
            <a:pathLst>
              <a:path h="2725562" w="4461485">
                <a:moveTo>
                  <a:pt x="4461486" y="0"/>
                </a:moveTo>
                <a:lnTo>
                  <a:pt x="0" y="0"/>
                </a:lnTo>
                <a:lnTo>
                  <a:pt x="0" y="2725562"/>
                </a:lnTo>
                <a:lnTo>
                  <a:pt x="4461486" y="2725562"/>
                </a:lnTo>
                <a:lnTo>
                  <a:pt x="446148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4911008">
            <a:off x="-482701" y="-1560757"/>
            <a:ext cx="4383250" cy="2677767"/>
          </a:xfrm>
          <a:custGeom>
            <a:avLst/>
            <a:gdLst/>
            <a:ahLst/>
            <a:cxnLst/>
            <a:rect r="r" b="b" t="t" l="l"/>
            <a:pathLst>
              <a:path h="2677767" w="4383250">
                <a:moveTo>
                  <a:pt x="4383251" y="0"/>
                </a:moveTo>
                <a:lnTo>
                  <a:pt x="0" y="0"/>
                </a:lnTo>
                <a:lnTo>
                  <a:pt x="0" y="2677767"/>
                </a:lnTo>
                <a:lnTo>
                  <a:pt x="4383251" y="2677767"/>
                </a:lnTo>
                <a:lnTo>
                  <a:pt x="438325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1114335">
            <a:off x="130351" y="2142276"/>
            <a:ext cx="6393310" cy="4114929"/>
            <a:chOff x="0" y="0"/>
            <a:chExt cx="5513070" cy="35483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13"/>
              <a:stretch>
                <a:fillRect l="-6938" t="0" r="-6938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2575557" y="1975196"/>
            <a:ext cx="4595534" cy="3370892"/>
            <a:chOff x="0" y="0"/>
            <a:chExt cx="4198620" cy="30797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12700" y="-2540"/>
              <a:ext cx="4215130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3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4"/>
              <a:stretch>
                <a:fillRect l="-14796" t="0" r="-14796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12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-1503408" y="-1028700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602038" y="1231288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645496" y="7869932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410412">
            <a:off x="6823993" y="5836035"/>
            <a:ext cx="4778806" cy="1745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4"/>
              </a:lnSpc>
            </a:pPr>
            <a:r>
              <a:rPr lang="en-US" sz="4200" spc="2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He bandaged his wounds and took him to a safe place</a:t>
            </a:r>
          </a:p>
        </p:txBody>
      </p:sp>
      <p:sp>
        <p:nvSpPr>
          <p:cNvPr name="TextBox 21" id="21"/>
          <p:cNvSpPr txBox="true"/>
          <p:nvPr/>
        </p:nvSpPr>
        <p:spPr>
          <a:xfrm rot="-192844">
            <a:off x="12683326" y="5555075"/>
            <a:ext cx="4778806" cy="2307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4"/>
              </a:lnSpc>
            </a:pPr>
            <a:r>
              <a:rPr lang="en-US" sz="4200" spc="2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He paid for his care until the traveler was well again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79801" y="-905468"/>
            <a:ext cx="4185293" cy="2830304"/>
          </a:xfrm>
          <a:custGeom>
            <a:avLst/>
            <a:gdLst/>
            <a:ahLst/>
            <a:cxnLst/>
            <a:rect r="r" b="b" t="t" l="l"/>
            <a:pathLst>
              <a:path h="2830304" w="4185293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2202691">
            <a:off x="12779567" y="7911749"/>
            <a:ext cx="4134791" cy="2525981"/>
          </a:xfrm>
          <a:custGeom>
            <a:avLst/>
            <a:gdLst/>
            <a:ahLst/>
            <a:cxnLst/>
            <a:rect r="r" b="b" t="t" l="l"/>
            <a:pathLst>
              <a:path h="2525981" w="4134791">
                <a:moveTo>
                  <a:pt x="4134791" y="0"/>
                </a:moveTo>
                <a:lnTo>
                  <a:pt x="0" y="0"/>
                </a:lnTo>
                <a:lnTo>
                  <a:pt x="0" y="2525981"/>
                </a:lnTo>
                <a:lnTo>
                  <a:pt x="4134791" y="2525981"/>
                </a:lnTo>
                <a:lnTo>
                  <a:pt x="413479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2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18947" y="6518676"/>
            <a:ext cx="2304288" cy="4114800"/>
          </a:xfrm>
          <a:custGeom>
            <a:avLst/>
            <a:gdLst/>
            <a:ahLst/>
            <a:cxnLst/>
            <a:rect r="r" b="b" t="t" l="l"/>
            <a:pathLst>
              <a:path h="4114800" w="2304288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41679" y="-460921"/>
            <a:ext cx="3291200" cy="2452553"/>
          </a:xfrm>
          <a:custGeom>
            <a:avLst/>
            <a:gdLst/>
            <a:ahLst/>
            <a:cxnLst/>
            <a:rect r="r" b="b" t="t" l="l"/>
            <a:pathLst>
              <a:path h="2452553" w="3291200">
                <a:moveTo>
                  <a:pt x="0" y="0"/>
                </a:moveTo>
                <a:lnTo>
                  <a:pt x="3291199" y="0"/>
                </a:lnTo>
                <a:lnTo>
                  <a:pt x="3291199" y="2452553"/>
                </a:lnTo>
                <a:lnTo>
                  <a:pt x="0" y="2452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796775" y="7117339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968848" y="-537333"/>
            <a:ext cx="3995097" cy="4114800"/>
          </a:xfrm>
          <a:custGeom>
            <a:avLst/>
            <a:gdLst/>
            <a:ahLst/>
            <a:cxnLst/>
            <a:rect r="r" b="b" t="t" l="l"/>
            <a:pathLst>
              <a:path h="4114800" w="3995097">
                <a:moveTo>
                  <a:pt x="0" y="0"/>
                </a:moveTo>
                <a:lnTo>
                  <a:pt x="3995096" y="0"/>
                </a:lnTo>
                <a:lnTo>
                  <a:pt x="39950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147378" y="3235685"/>
            <a:ext cx="13763107" cy="2174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080"/>
              </a:lnSpc>
            </a:pPr>
            <a:r>
              <a:rPr lang="en-US" sz="8505" spc="51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“WHO COULD YOU HELP IF YOU SAW THEM IN NEED?”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984906" y="5595783"/>
            <a:ext cx="10862056" cy="2731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09"/>
              </a:lnSpc>
            </a:pPr>
            <a:r>
              <a:rPr lang="en-US" sz="3078" b="true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Ask God, “Is there someone around me who needs help, comfort, or a friend?” </a:t>
            </a:r>
          </a:p>
          <a:p>
            <a:pPr algn="l">
              <a:lnSpc>
                <a:spcPts val="4309"/>
              </a:lnSpc>
            </a:pPr>
          </a:p>
          <a:p>
            <a:pPr algn="l">
              <a:lnSpc>
                <a:spcPts val="4309"/>
              </a:lnSpc>
              <a:spcBef>
                <a:spcPct val="0"/>
              </a:spcBef>
            </a:pPr>
            <a:r>
              <a:rPr lang="en-US" b="true" sz="3078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Listen for a moment—</a:t>
            </a:r>
            <a:r>
              <a:rPr lang="en-US" b="true" sz="3078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perhaps a name or face comes to mind. Keep that in your heart as we move forward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202485">
            <a:off x="15599212" y="-386452"/>
            <a:ext cx="4185293" cy="2830304"/>
          </a:xfrm>
          <a:custGeom>
            <a:avLst/>
            <a:gdLst/>
            <a:ahLst/>
            <a:cxnLst/>
            <a:rect r="r" b="b" t="t" l="l"/>
            <a:pathLst>
              <a:path h="2830304" w="4185293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-2877417">
            <a:off x="-2824649" y="-932924"/>
            <a:ext cx="7706697" cy="2774411"/>
          </a:xfrm>
          <a:custGeom>
            <a:avLst/>
            <a:gdLst/>
            <a:ahLst/>
            <a:cxnLst/>
            <a:rect r="r" b="b" t="t" l="l"/>
            <a:pathLst>
              <a:path h="2774411" w="7706697">
                <a:moveTo>
                  <a:pt x="7706698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8" y="0"/>
                </a:lnTo>
                <a:lnTo>
                  <a:pt x="7706698" y="277441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805322" y="929228"/>
            <a:ext cx="5716774" cy="8830197"/>
            <a:chOff x="0" y="0"/>
            <a:chExt cx="2192020" cy="33858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0" y="0"/>
              <a:ext cx="2194560" cy="3388360"/>
            </a:xfrm>
            <a:custGeom>
              <a:avLst/>
              <a:gdLst/>
              <a:ahLst/>
              <a:cxnLst/>
              <a:rect r="r" b="b" t="t" l="l"/>
              <a:pathLst>
                <a:path h="3388360" w="2194560">
                  <a:moveTo>
                    <a:pt x="3810" y="317500"/>
                  </a:moveTo>
                  <a:cubicBezTo>
                    <a:pt x="13970" y="425450"/>
                    <a:pt x="16510" y="533400"/>
                    <a:pt x="17780" y="642620"/>
                  </a:cubicBezTo>
                  <a:cubicBezTo>
                    <a:pt x="24130" y="1036320"/>
                    <a:pt x="21590" y="1430020"/>
                    <a:pt x="17780" y="1823720"/>
                  </a:cubicBezTo>
                  <a:cubicBezTo>
                    <a:pt x="13970" y="2218690"/>
                    <a:pt x="8890" y="2613660"/>
                    <a:pt x="8890" y="3009900"/>
                  </a:cubicBezTo>
                  <a:cubicBezTo>
                    <a:pt x="8890" y="3013710"/>
                    <a:pt x="8890" y="3017520"/>
                    <a:pt x="7620" y="3021330"/>
                  </a:cubicBezTo>
                  <a:cubicBezTo>
                    <a:pt x="11430" y="3022600"/>
                    <a:pt x="15240" y="3025140"/>
                    <a:pt x="19050" y="3027680"/>
                  </a:cubicBezTo>
                  <a:cubicBezTo>
                    <a:pt x="24130" y="3031490"/>
                    <a:pt x="27940" y="3037840"/>
                    <a:pt x="33020" y="3044190"/>
                  </a:cubicBezTo>
                  <a:cubicBezTo>
                    <a:pt x="44450" y="3058160"/>
                    <a:pt x="55880" y="3072130"/>
                    <a:pt x="66040" y="3086100"/>
                  </a:cubicBezTo>
                  <a:cubicBezTo>
                    <a:pt x="77470" y="3102610"/>
                    <a:pt x="88900" y="3117850"/>
                    <a:pt x="100330" y="3134360"/>
                  </a:cubicBezTo>
                  <a:cubicBezTo>
                    <a:pt x="105410" y="3141980"/>
                    <a:pt x="110490" y="3149600"/>
                    <a:pt x="115570" y="3155950"/>
                  </a:cubicBezTo>
                  <a:cubicBezTo>
                    <a:pt x="119380" y="3161030"/>
                    <a:pt x="125730" y="3163570"/>
                    <a:pt x="129540" y="3167380"/>
                  </a:cubicBezTo>
                  <a:cubicBezTo>
                    <a:pt x="142240" y="3177540"/>
                    <a:pt x="156210" y="3187700"/>
                    <a:pt x="168910" y="3197860"/>
                  </a:cubicBezTo>
                  <a:cubicBezTo>
                    <a:pt x="181610" y="3208020"/>
                    <a:pt x="194310" y="3216910"/>
                    <a:pt x="209550" y="3223260"/>
                  </a:cubicBezTo>
                  <a:cubicBezTo>
                    <a:pt x="243840" y="3238500"/>
                    <a:pt x="276860" y="3255010"/>
                    <a:pt x="311150" y="3270250"/>
                  </a:cubicBezTo>
                  <a:cubicBezTo>
                    <a:pt x="330200" y="3279140"/>
                    <a:pt x="349250" y="3286760"/>
                    <a:pt x="369570" y="3295650"/>
                  </a:cubicBezTo>
                  <a:cubicBezTo>
                    <a:pt x="370840" y="3296920"/>
                    <a:pt x="374650" y="3295650"/>
                    <a:pt x="375920" y="3295650"/>
                  </a:cubicBezTo>
                  <a:lnTo>
                    <a:pt x="383540" y="3295650"/>
                  </a:lnTo>
                  <a:lnTo>
                    <a:pt x="384810" y="3296920"/>
                  </a:lnTo>
                  <a:cubicBezTo>
                    <a:pt x="387350" y="3290570"/>
                    <a:pt x="389890" y="3285490"/>
                    <a:pt x="393700" y="3279140"/>
                  </a:cubicBezTo>
                  <a:cubicBezTo>
                    <a:pt x="397510" y="3274060"/>
                    <a:pt x="400050" y="3265170"/>
                    <a:pt x="408940" y="3265170"/>
                  </a:cubicBezTo>
                  <a:cubicBezTo>
                    <a:pt x="408940" y="3265170"/>
                    <a:pt x="410210" y="3265170"/>
                    <a:pt x="410210" y="3263900"/>
                  </a:cubicBezTo>
                  <a:cubicBezTo>
                    <a:pt x="414020" y="3257550"/>
                    <a:pt x="420370" y="3256280"/>
                    <a:pt x="427990" y="3255010"/>
                  </a:cubicBezTo>
                  <a:cubicBezTo>
                    <a:pt x="435610" y="3253740"/>
                    <a:pt x="441960" y="3249930"/>
                    <a:pt x="448310" y="3247390"/>
                  </a:cubicBezTo>
                  <a:cubicBezTo>
                    <a:pt x="449580" y="3247390"/>
                    <a:pt x="449580" y="3246120"/>
                    <a:pt x="450850" y="3246120"/>
                  </a:cubicBezTo>
                  <a:cubicBezTo>
                    <a:pt x="459740" y="3248660"/>
                    <a:pt x="466090" y="3242310"/>
                    <a:pt x="473710" y="3239770"/>
                  </a:cubicBezTo>
                  <a:lnTo>
                    <a:pt x="474980" y="3239770"/>
                  </a:lnTo>
                  <a:cubicBezTo>
                    <a:pt x="482600" y="3239770"/>
                    <a:pt x="488950" y="3235960"/>
                    <a:pt x="496570" y="3234690"/>
                  </a:cubicBezTo>
                  <a:cubicBezTo>
                    <a:pt x="502920" y="3233420"/>
                    <a:pt x="509270" y="3233420"/>
                    <a:pt x="515620" y="3229610"/>
                  </a:cubicBezTo>
                  <a:cubicBezTo>
                    <a:pt x="521970" y="3225800"/>
                    <a:pt x="529590" y="3223260"/>
                    <a:pt x="535940" y="3220720"/>
                  </a:cubicBezTo>
                  <a:cubicBezTo>
                    <a:pt x="542290" y="3218180"/>
                    <a:pt x="548640" y="3216910"/>
                    <a:pt x="554990" y="3214370"/>
                  </a:cubicBezTo>
                  <a:lnTo>
                    <a:pt x="561340" y="3214370"/>
                  </a:lnTo>
                  <a:cubicBezTo>
                    <a:pt x="567690" y="3214370"/>
                    <a:pt x="572770" y="3214370"/>
                    <a:pt x="577850" y="3210560"/>
                  </a:cubicBezTo>
                  <a:lnTo>
                    <a:pt x="580390" y="3210560"/>
                  </a:lnTo>
                  <a:cubicBezTo>
                    <a:pt x="586740" y="3210560"/>
                    <a:pt x="594360" y="3211830"/>
                    <a:pt x="600710" y="3211830"/>
                  </a:cubicBezTo>
                  <a:lnTo>
                    <a:pt x="605790" y="3211830"/>
                  </a:lnTo>
                  <a:cubicBezTo>
                    <a:pt x="612140" y="3210560"/>
                    <a:pt x="614680" y="3215640"/>
                    <a:pt x="618490" y="3218180"/>
                  </a:cubicBezTo>
                  <a:cubicBezTo>
                    <a:pt x="624840" y="3225800"/>
                    <a:pt x="632460" y="3227070"/>
                    <a:pt x="642620" y="3225800"/>
                  </a:cubicBezTo>
                  <a:cubicBezTo>
                    <a:pt x="651510" y="3224530"/>
                    <a:pt x="659130" y="3223260"/>
                    <a:pt x="668020" y="3223260"/>
                  </a:cubicBezTo>
                  <a:cubicBezTo>
                    <a:pt x="671830" y="3223260"/>
                    <a:pt x="676910" y="3224530"/>
                    <a:pt x="680720" y="3225800"/>
                  </a:cubicBezTo>
                  <a:cubicBezTo>
                    <a:pt x="684530" y="3227070"/>
                    <a:pt x="687070" y="3228340"/>
                    <a:pt x="690880" y="3229610"/>
                  </a:cubicBezTo>
                  <a:lnTo>
                    <a:pt x="694690" y="3233420"/>
                  </a:lnTo>
                  <a:cubicBezTo>
                    <a:pt x="694690" y="3233420"/>
                    <a:pt x="695960" y="3237230"/>
                    <a:pt x="697230" y="3238500"/>
                  </a:cubicBezTo>
                  <a:cubicBezTo>
                    <a:pt x="699770" y="3239770"/>
                    <a:pt x="702310" y="3239770"/>
                    <a:pt x="703580" y="3241040"/>
                  </a:cubicBezTo>
                  <a:lnTo>
                    <a:pt x="704850" y="3242310"/>
                  </a:lnTo>
                  <a:cubicBezTo>
                    <a:pt x="711200" y="3238500"/>
                    <a:pt x="713740" y="3244850"/>
                    <a:pt x="717550" y="3246120"/>
                  </a:cubicBezTo>
                  <a:cubicBezTo>
                    <a:pt x="722630" y="3248660"/>
                    <a:pt x="726440" y="3251200"/>
                    <a:pt x="731520" y="3255010"/>
                  </a:cubicBezTo>
                  <a:cubicBezTo>
                    <a:pt x="731520" y="3253740"/>
                    <a:pt x="731520" y="3252470"/>
                    <a:pt x="732790" y="3251200"/>
                  </a:cubicBezTo>
                  <a:cubicBezTo>
                    <a:pt x="740410" y="3252470"/>
                    <a:pt x="749300" y="3252470"/>
                    <a:pt x="756920" y="3257550"/>
                  </a:cubicBezTo>
                  <a:cubicBezTo>
                    <a:pt x="758190" y="3255010"/>
                    <a:pt x="760730" y="3252470"/>
                    <a:pt x="763270" y="3249930"/>
                  </a:cubicBezTo>
                  <a:cubicBezTo>
                    <a:pt x="763270" y="3249930"/>
                    <a:pt x="763270" y="3248660"/>
                    <a:pt x="764540" y="3248660"/>
                  </a:cubicBezTo>
                  <a:cubicBezTo>
                    <a:pt x="770890" y="3247390"/>
                    <a:pt x="774700" y="3243580"/>
                    <a:pt x="775970" y="3237230"/>
                  </a:cubicBezTo>
                  <a:cubicBezTo>
                    <a:pt x="777240" y="3234690"/>
                    <a:pt x="777240" y="3232150"/>
                    <a:pt x="777240" y="3230880"/>
                  </a:cubicBezTo>
                  <a:cubicBezTo>
                    <a:pt x="782320" y="3228340"/>
                    <a:pt x="786130" y="3225800"/>
                    <a:pt x="791210" y="3223260"/>
                  </a:cubicBezTo>
                  <a:lnTo>
                    <a:pt x="791210" y="3220720"/>
                  </a:lnTo>
                  <a:cubicBezTo>
                    <a:pt x="787400" y="3214370"/>
                    <a:pt x="787400" y="3213100"/>
                    <a:pt x="793750" y="3210560"/>
                  </a:cubicBezTo>
                  <a:cubicBezTo>
                    <a:pt x="795020" y="3209290"/>
                    <a:pt x="795020" y="3208020"/>
                    <a:pt x="796290" y="3208020"/>
                  </a:cubicBezTo>
                  <a:cubicBezTo>
                    <a:pt x="798830" y="3206750"/>
                    <a:pt x="801370" y="3205480"/>
                    <a:pt x="802640" y="3204210"/>
                  </a:cubicBezTo>
                  <a:cubicBezTo>
                    <a:pt x="802640" y="3204210"/>
                    <a:pt x="802640" y="3205480"/>
                    <a:pt x="803910" y="3205480"/>
                  </a:cubicBezTo>
                  <a:lnTo>
                    <a:pt x="803910" y="3202940"/>
                  </a:lnTo>
                  <a:cubicBezTo>
                    <a:pt x="811530" y="3200400"/>
                    <a:pt x="819150" y="3197860"/>
                    <a:pt x="826770" y="3194050"/>
                  </a:cubicBezTo>
                  <a:cubicBezTo>
                    <a:pt x="830580" y="3191510"/>
                    <a:pt x="834390" y="3190240"/>
                    <a:pt x="839470" y="3192780"/>
                  </a:cubicBezTo>
                  <a:cubicBezTo>
                    <a:pt x="842010" y="3194050"/>
                    <a:pt x="844550" y="3192780"/>
                    <a:pt x="847090" y="3191510"/>
                  </a:cubicBezTo>
                  <a:cubicBezTo>
                    <a:pt x="853440" y="3188970"/>
                    <a:pt x="859790" y="3187700"/>
                    <a:pt x="866140" y="3185160"/>
                  </a:cubicBezTo>
                  <a:cubicBezTo>
                    <a:pt x="871220" y="3183890"/>
                    <a:pt x="875030" y="3181350"/>
                    <a:pt x="880110" y="3178810"/>
                  </a:cubicBezTo>
                  <a:cubicBezTo>
                    <a:pt x="880110" y="3178810"/>
                    <a:pt x="881380" y="3176270"/>
                    <a:pt x="880110" y="3175000"/>
                  </a:cubicBezTo>
                  <a:cubicBezTo>
                    <a:pt x="880110" y="3173730"/>
                    <a:pt x="878840" y="3171190"/>
                    <a:pt x="878840" y="3169920"/>
                  </a:cubicBezTo>
                  <a:cubicBezTo>
                    <a:pt x="882650" y="3167380"/>
                    <a:pt x="885190" y="3164840"/>
                    <a:pt x="887730" y="3164840"/>
                  </a:cubicBezTo>
                  <a:cubicBezTo>
                    <a:pt x="891540" y="3163570"/>
                    <a:pt x="896620" y="3163570"/>
                    <a:pt x="901700" y="3162300"/>
                  </a:cubicBezTo>
                  <a:cubicBezTo>
                    <a:pt x="905510" y="3150870"/>
                    <a:pt x="913130" y="3148330"/>
                    <a:pt x="922020" y="3152140"/>
                  </a:cubicBezTo>
                  <a:lnTo>
                    <a:pt x="924560" y="3149600"/>
                  </a:lnTo>
                  <a:cubicBezTo>
                    <a:pt x="925830" y="3150870"/>
                    <a:pt x="925830" y="3150870"/>
                    <a:pt x="925830" y="3152140"/>
                  </a:cubicBezTo>
                  <a:cubicBezTo>
                    <a:pt x="929640" y="3149600"/>
                    <a:pt x="933450" y="3147060"/>
                    <a:pt x="937260" y="3145790"/>
                  </a:cubicBezTo>
                  <a:cubicBezTo>
                    <a:pt x="941070" y="3143250"/>
                    <a:pt x="944880" y="3140710"/>
                    <a:pt x="949960" y="3143250"/>
                  </a:cubicBezTo>
                  <a:cubicBezTo>
                    <a:pt x="949960" y="3136900"/>
                    <a:pt x="953770" y="3136900"/>
                    <a:pt x="957580" y="3138170"/>
                  </a:cubicBezTo>
                  <a:cubicBezTo>
                    <a:pt x="960120" y="3138170"/>
                    <a:pt x="963930" y="3136900"/>
                    <a:pt x="966470" y="3135630"/>
                  </a:cubicBezTo>
                  <a:cubicBezTo>
                    <a:pt x="967740" y="3135630"/>
                    <a:pt x="970280" y="3134360"/>
                    <a:pt x="971550" y="3135630"/>
                  </a:cubicBezTo>
                  <a:cubicBezTo>
                    <a:pt x="976630" y="3139440"/>
                    <a:pt x="984250" y="3140710"/>
                    <a:pt x="989330" y="3147060"/>
                  </a:cubicBezTo>
                  <a:cubicBezTo>
                    <a:pt x="993140" y="3152140"/>
                    <a:pt x="999490" y="3154680"/>
                    <a:pt x="1002030" y="3162300"/>
                  </a:cubicBezTo>
                  <a:cubicBezTo>
                    <a:pt x="1003300" y="3164840"/>
                    <a:pt x="1008380" y="3167380"/>
                    <a:pt x="1010920" y="3168650"/>
                  </a:cubicBezTo>
                  <a:cubicBezTo>
                    <a:pt x="1010920" y="3168650"/>
                    <a:pt x="1012190" y="3168650"/>
                    <a:pt x="1013460" y="3169920"/>
                  </a:cubicBezTo>
                  <a:cubicBezTo>
                    <a:pt x="1014730" y="3173730"/>
                    <a:pt x="1018540" y="3172460"/>
                    <a:pt x="1021080" y="3171190"/>
                  </a:cubicBezTo>
                  <a:cubicBezTo>
                    <a:pt x="1023620" y="3171190"/>
                    <a:pt x="1026160" y="3169920"/>
                    <a:pt x="1027430" y="3173730"/>
                  </a:cubicBezTo>
                  <a:cubicBezTo>
                    <a:pt x="1027430" y="3175000"/>
                    <a:pt x="1031240" y="3176270"/>
                    <a:pt x="1032510" y="3177540"/>
                  </a:cubicBezTo>
                  <a:cubicBezTo>
                    <a:pt x="1036320" y="3180080"/>
                    <a:pt x="1040130" y="3182620"/>
                    <a:pt x="1042670" y="3185160"/>
                  </a:cubicBezTo>
                  <a:cubicBezTo>
                    <a:pt x="1043940" y="3186430"/>
                    <a:pt x="1045210" y="3187700"/>
                    <a:pt x="1045210" y="3188970"/>
                  </a:cubicBezTo>
                  <a:cubicBezTo>
                    <a:pt x="1045210" y="3192780"/>
                    <a:pt x="1049020" y="3195320"/>
                    <a:pt x="1052830" y="3195320"/>
                  </a:cubicBezTo>
                  <a:cubicBezTo>
                    <a:pt x="1057910" y="3196590"/>
                    <a:pt x="1061720" y="3196590"/>
                    <a:pt x="1066800" y="3197860"/>
                  </a:cubicBezTo>
                  <a:cubicBezTo>
                    <a:pt x="1068070" y="3197860"/>
                    <a:pt x="1068070" y="3200400"/>
                    <a:pt x="1069340" y="3200400"/>
                  </a:cubicBezTo>
                  <a:cubicBezTo>
                    <a:pt x="1070610" y="3202940"/>
                    <a:pt x="1071880" y="3206750"/>
                    <a:pt x="1076960" y="3204210"/>
                  </a:cubicBezTo>
                  <a:cubicBezTo>
                    <a:pt x="1079500" y="3202940"/>
                    <a:pt x="1087120" y="3205480"/>
                    <a:pt x="1088390" y="3208020"/>
                  </a:cubicBezTo>
                  <a:cubicBezTo>
                    <a:pt x="1090930" y="3216910"/>
                    <a:pt x="1099820" y="3216910"/>
                    <a:pt x="1106170" y="3219450"/>
                  </a:cubicBezTo>
                  <a:cubicBezTo>
                    <a:pt x="1107440" y="3219450"/>
                    <a:pt x="1108710" y="3219450"/>
                    <a:pt x="1108710" y="3220720"/>
                  </a:cubicBezTo>
                  <a:cubicBezTo>
                    <a:pt x="1112520" y="3225800"/>
                    <a:pt x="1117600" y="3227070"/>
                    <a:pt x="1122680" y="3229610"/>
                  </a:cubicBezTo>
                  <a:cubicBezTo>
                    <a:pt x="1127760" y="3232150"/>
                    <a:pt x="1132840" y="3237230"/>
                    <a:pt x="1137920" y="3242310"/>
                  </a:cubicBezTo>
                  <a:lnTo>
                    <a:pt x="1144270" y="3248660"/>
                  </a:lnTo>
                  <a:cubicBezTo>
                    <a:pt x="1145540" y="3249930"/>
                    <a:pt x="1146810" y="3249930"/>
                    <a:pt x="1148080" y="3249930"/>
                  </a:cubicBezTo>
                  <a:cubicBezTo>
                    <a:pt x="1151890" y="3249930"/>
                    <a:pt x="1155700" y="3248660"/>
                    <a:pt x="1158240" y="3252470"/>
                  </a:cubicBezTo>
                  <a:cubicBezTo>
                    <a:pt x="1158240" y="3252470"/>
                    <a:pt x="1159510" y="3253740"/>
                    <a:pt x="1160780" y="3253740"/>
                  </a:cubicBezTo>
                  <a:cubicBezTo>
                    <a:pt x="1170940" y="3252470"/>
                    <a:pt x="1177290" y="3258820"/>
                    <a:pt x="1183640" y="3265170"/>
                  </a:cubicBezTo>
                  <a:cubicBezTo>
                    <a:pt x="1186180" y="3267710"/>
                    <a:pt x="1191260" y="3268980"/>
                    <a:pt x="1193800" y="3268980"/>
                  </a:cubicBezTo>
                  <a:cubicBezTo>
                    <a:pt x="1201420" y="3271520"/>
                    <a:pt x="1210310" y="3272790"/>
                    <a:pt x="1216660" y="3277870"/>
                  </a:cubicBezTo>
                  <a:cubicBezTo>
                    <a:pt x="1220470" y="3280410"/>
                    <a:pt x="1225550" y="3284220"/>
                    <a:pt x="1229360" y="3284220"/>
                  </a:cubicBezTo>
                  <a:cubicBezTo>
                    <a:pt x="1235710" y="3284220"/>
                    <a:pt x="1238250" y="3289300"/>
                    <a:pt x="1240790" y="3293110"/>
                  </a:cubicBezTo>
                  <a:cubicBezTo>
                    <a:pt x="1248410" y="3294380"/>
                    <a:pt x="1256030" y="3294380"/>
                    <a:pt x="1259840" y="3302000"/>
                  </a:cubicBezTo>
                  <a:cubicBezTo>
                    <a:pt x="1259840" y="3303270"/>
                    <a:pt x="1261110" y="3303270"/>
                    <a:pt x="1262380" y="3303270"/>
                  </a:cubicBezTo>
                  <a:cubicBezTo>
                    <a:pt x="1267460" y="3304540"/>
                    <a:pt x="1272540" y="3305810"/>
                    <a:pt x="1277620" y="3308350"/>
                  </a:cubicBezTo>
                  <a:cubicBezTo>
                    <a:pt x="1280160" y="3309620"/>
                    <a:pt x="1282700" y="3312160"/>
                    <a:pt x="1286510" y="3314700"/>
                  </a:cubicBezTo>
                  <a:cubicBezTo>
                    <a:pt x="1287780" y="3314700"/>
                    <a:pt x="1287780" y="3315970"/>
                    <a:pt x="1289050" y="3315970"/>
                  </a:cubicBezTo>
                  <a:cubicBezTo>
                    <a:pt x="1297940" y="3315970"/>
                    <a:pt x="1300480" y="3322320"/>
                    <a:pt x="1305560" y="3327400"/>
                  </a:cubicBezTo>
                  <a:cubicBezTo>
                    <a:pt x="1313180" y="3333750"/>
                    <a:pt x="1322070" y="3340100"/>
                    <a:pt x="1328420" y="3347720"/>
                  </a:cubicBezTo>
                  <a:cubicBezTo>
                    <a:pt x="1332230" y="3352800"/>
                    <a:pt x="1338580" y="3355340"/>
                    <a:pt x="1342390" y="3357880"/>
                  </a:cubicBezTo>
                  <a:lnTo>
                    <a:pt x="1350010" y="3361690"/>
                  </a:lnTo>
                  <a:cubicBezTo>
                    <a:pt x="1352550" y="3364230"/>
                    <a:pt x="1355090" y="3366770"/>
                    <a:pt x="1358900" y="3369310"/>
                  </a:cubicBezTo>
                  <a:cubicBezTo>
                    <a:pt x="1362710" y="3370580"/>
                    <a:pt x="1363980" y="3375660"/>
                    <a:pt x="1369060" y="3374390"/>
                  </a:cubicBezTo>
                  <a:cubicBezTo>
                    <a:pt x="1371600" y="3374390"/>
                    <a:pt x="1374140" y="3375660"/>
                    <a:pt x="1376680" y="3376930"/>
                  </a:cubicBezTo>
                  <a:cubicBezTo>
                    <a:pt x="1380490" y="3379470"/>
                    <a:pt x="1381760" y="3382010"/>
                    <a:pt x="1386840" y="3382010"/>
                  </a:cubicBezTo>
                  <a:cubicBezTo>
                    <a:pt x="1389380" y="3382010"/>
                    <a:pt x="1391920" y="3384550"/>
                    <a:pt x="1393190" y="3385820"/>
                  </a:cubicBezTo>
                  <a:cubicBezTo>
                    <a:pt x="1399540" y="3388360"/>
                    <a:pt x="1405890" y="3388360"/>
                    <a:pt x="1409700" y="3380740"/>
                  </a:cubicBezTo>
                  <a:lnTo>
                    <a:pt x="1410970" y="3379470"/>
                  </a:lnTo>
                  <a:cubicBezTo>
                    <a:pt x="1416050" y="3382010"/>
                    <a:pt x="1416050" y="3376930"/>
                    <a:pt x="1417320" y="3374390"/>
                  </a:cubicBezTo>
                  <a:cubicBezTo>
                    <a:pt x="1418590" y="3373120"/>
                    <a:pt x="1421130" y="3371850"/>
                    <a:pt x="1422400" y="3370580"/>
                  </a:cubicBezTo>
                  <a:cubicBezTo>
                    <a:pt x="1424940" y="3368040"/>
                    <a:pt x="1427480" y="3366770"/>
                    <a:pt x="1431290" y="3364230"/>
                  </a:cubicBezTo>
                  <a:cubicBezTo>
                    <a:pt x="1432560" y="3362960"/>
                    <a:pt x="1435100" y="3361690"/>
                    <a:pt x="1436370" y="3361690"/>
                  </a:cubicBezTo>
                  <a:cubicBezTo>
                    <a:pt x="1442720" y="3361690"/>
                    <a:pt x="1446530" y="3359150"/>
                    <a:pt x="1451610" y="3354070"/>
                  </a:cubicBezTo>
                  <a:cubicBezTo>
                    <a:pt x="1455420" y="3350260"/>
                    <a:pt x="1461770" y="3347720"/>
                    <a:pt x="1466850" y="3345180"/>
                  </a:cubicBezTo>
                  <a:cubicBezTo>
                    <a:pt x="1471930" y="3342640"/>
                    <a:pt x="1477010" y="3340100"/>
                    <a:pt x="1483360" y="3338830"/>
                  </a:cubicBezTo>
                  <a:cubicBezTo>
                    <a:pt x="1487170" y="3337560"/>
                    <a:pt x="1490980" y="3337560"/>
                    <a:pt x="1494790" y="3337560"/>
                  </a:cubicBezTo>
                  <a:lnTo>
                    <a:pt x="1497330" y="3337560"/>
                  </a:lnTo>
                  <a:cubicBezTo>
                    <a:pt x="1502410" y="3335020"/>
                    <a:pt x="1507490" y="3331210"/>
                    <a:pt x="1513840" y="3328670"/>
                  </a:cubicBezTo>
                  <a:lnTo>
                    <a:pt x="1517650" y="3328670"/>
                  </a:lnTo>
                  <a:cubicBezTo>
                    <a:pt x="1524000" y="3331210"/>
                    <a:pt x="1530350" y="3331210"/>
                    <a:pt x="1536700" y="3326130"/>
                  </a:cubicBezTo>
                  <a:cubicBezTo>
                    <a:pt x="1537970" y="3324860"/>
                    <a:pt x="1540510" y="3323590"/>
                    <a:pt x="1541780" y="3322320"/>
                  </a:cubicBezTo>
                  <a:cubicBezTo>
                    <a:pt x="1548130" y="3324860"/>
                    <a:pt x="1554480" y="3329940"/>
                    <a:pt x="1562100" y="3329940"/>
                  </a:cubicBezTo>
                  <a:cubicBezTo>
                    <a:pt x="1564640" y="3329940"/>
                    <a:pt x="1568450" y="3328670"/>
                    <a:pt x="1570990" y="3327400"/>
                  </a:cubicBezTo>
                  <a:cubicBezTo>
                    <a:pt x="1576070" y="3327400"/>
                    <a:pt x="1581150" y="3327400"/>
                    <a:pt x="1584960" y="3326130"/>
                  </a:cubicBezTo>
                  <a:cubicBezTo>
                    <a:pt x="1590040" y="3324860"/>
                    <a:pt x="1596390" y="3326130"/>
                    <a:pt x="1601470" y="3323590"/>
                  </a:cubicBezTo>
                  <a:cubicBezTo>
                    <a:pt x="1604010" y="3317240"/>
                    <a:pt x="1605280" y="3317240"/>
                    <a:pt x="1611630" y="3318510"/>
                  </a:cubicBezTo>
                  <a:cubicBezTo>
                    <a:pt x="1619250" y="3319780"/>
                    <a:pt x="1624330" y="3318510"/>
                    <a:pt x="1629410" y="3312160"/>
                  </a:cubicBezTo>
                  <a:cubicBezTo>
                    <a:pt x="1631950" y="3308350"/>
                    <a:pt x="1638300" y="3308350"/>
                    <a:pt x="1642110" y="3305810"/>
                  </a:cubicBezTo>
                  <a:cubicBezTo>
                    <a:pt x="1643380" y="3305810"/>
                    <a:pt x="1644650" y="3304540"/>
                    <a:pt x="1645920" y="3304540"/>
                  </a:cubicBezTo>
                  <a:cubicBezTo>
                    <a:pt x="1648460" y="3303270"/>
                    <a:pt x="1649730" y="3303270"/>
                    <a:pt x="1652270" y="3302000"/>
                  </a:cubicBezTo>
                  <a:cubicBezTo>
                    <a:pt x="1658620" y="3299460"/>
                    <a:pt x="1664970" y="3298190"/>
                    <a:pt x="1671320" y="3294380"/>
                  </a:cubicBezTo>
                  <a:cubicBezTo>
                    <a:pt x="1677670" y="3290570"/>
                    <a:pt x="1682750" y="3288030"/>
                    <a:pt x="1689100" y="3293110"/>
                  </a:cubicBezTo>
                  <a:lnTo>
                    <a:pt x="1691640" y="3293110"/>
                  </a:lnTo>
                  <a:cubicBezTo>
                    <a:pt x="1694180" y="3291840"/>
                    <a:pt x="1695450" y="3291840"/>
                    <a:pt x="1697990" y="3290570"/>
                  </a:cubicBezTo>
                  <a:cubicBezTo>
                    <a:pt x="1697990" y="3286760"/>
                    <a:pt x="1697990" y="3281680"/>
                    <a:pt x="1703070" y="3277870"/>
                  </a:cubicBezTo>
                  <a:cubicBezTo>
                    <a:pt x="1704340" y="3276600"/>
                    <a:pt x="1704340" y="3274060"/>
                    <a:pt x="1706880" y="3272790"/>
                  </a:cubicBezTo>
                  <a:cubicBezTo>
                    <a:pt x="1709420" y="3270250"/>
                    <a:pt x="1713230" y="3270250"/>
                    <a:pt x="1715770" y="3271520"/>
                  </a:cubicBezTo>
                  <a:cubicBezTo>
                    <a:pt x="1717040" y="3272790"/>
                    <a:pt x="1719580" y="3271520"/>
                    <a:pt x="1720850" y="3271520"/>
                  </a:cubicBezTo>
                  <a:cubicBezTo>
                    <a:pt x="1728470" y="3270250"/>
                    <a:pt x="1737360" y="3270250"/>
                    <a:pt x="1744980" y="3268980"/>
                  </a:cubicBezTo>
                  <a:cubicBezTo>
                    <a:pt x="1752600" y="3267710"/>
                    <a:pt x="1760220" y="3266440"/>
                    <a:pt x="1767840" y="3263900"/>
                  </a:cubicBezTo>
                  <a:cubicBezTo>
                    <a:pt x="1772920" y="3261360"/>
                    <a:pt x="1778000" y="3262630"/>
                    <a:pt x="1783080" y="3262630"/>
                  </a:cubicBezTo>
                  <a:cubicBezTo>
                    <a:pt x="1793240" y="3263900"/>
                    <a:pt x="1802130" y="3263900"/>
                    <a:pt x="1811020" y="3258820"/>
                  </a:cubicBezTo>
                  <a:lnTo>
                    <a:pt x="1808480" y="3256280"/>
                  </a:lnTo>
                  <a:cubicBezTo>
                    <a:pt x="1811020" y="3255010"/>
                    <a:pt x="1813560" y="3255010"/>
                    <a:pt x="1817370" y="3255010"/>
                  </a:cubicBezTo>
                  <a:cubicBezTo>
                    <a:pt x="1819910" y="3258820"/>
                    <a:pt x="1823720" y="3256280"/>
                    <a:pt x="1826260" y="3253740"/>
                  </a:cubicBezTo>
                  <a:cubicBezTo>
                    <a:pt x="1830070" y="3249930"/>
                    <a:pt x="1833880" y="3251200"/>
                    <a:pt x="1838960" y="3251200"/>
                  </a:cubicBezTo>
                  <a:cubicBezTo>
                    <a:pt x="1844040" y="3252470"/>
                    <a:pt x="1850390" y="3249930"/>
                    <a:pt x="1856740" y="3248660"/>
                  </a:cubicBezTo>
                  <a:cubicBezTo>
                    <a:pt x="1858010" y="3248660"/>
                    <a:pt x="1859280" y="3246120"/>
                    <a:pt x="1859280" y="3244850"/>
                  </a:cubicBezTo>
                  <a:cubicBezTo>
                    <a:pt x="1861820" y="3244850"/>
                    <a:pt x="1864360" y="3243580"/>
                    <a:pt x="1868170" y="3243580"/>
                  </a:cubicBezTo>
                  <a:lnTo>
                    <a:pt x="1873250" y="3243580"/>
                  </a:lnTo>
                  <a:cubicBezTo>
                    <a:pt x="1878330" y="3246120"/>
                    <a:pt x="1883410" y="3246120"/>
                    <a:pt x="1888490" y="3243580"/>
                  </a:cubicBezTo>
                  <a:cubicBezTo>
                    <a:pt x="1889760" y="3242310"/>
                    <a:pt x="1892300" y="3242310"/>
                    <a:pt x="1893570" y="3242310"/>
                  </a:cubicBezTo>
                  <a:cubicBezTo>
                    <a:pt x="1897380" y="3241040"/>
                    <a:pt x="1901190" y="3242310"/>
                    <a:pt x="1903730" y="3238500"/>
                  </a:cubicBezTo>
                  <a:cubicBezTo>
                    <a:pt x="1905000" y="3237230"/>
                    <a:pt x="1907540" y="3238500"/>
                    <a:pt x="1910080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400" y="3232150"/>
                    <a:pt x="2063750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50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0"/>
                  </a:cubicBezTo>
                  <a:cubicBezTo>
                    <a:pt x="2167890" y="2368550"/>
                    <a:pt x="2160270" y="2153920"/>
                    <a:pt x="2159000" y="1939290"/>
                  </a:cubicBezTo>
                  <a:cubicBezTo>
                    <a:pt x="2159000" y="1831340"/>
                    <a:pt x="2160270" y="1724660"/>
                    <a:pt x="2162810" y="1616710"/>
                  </a:cubicBezTo>
                  <a:cubicBezTo>
                    <a:pt x="2166620" y="1508760"/>
                    <a:pt x="2174240" y="1400810"/>
                    <a:pt x="2179320" y="1292860"/>
                  </a:cubicBezTo>
                  <a:cubicBezTo>
                    <a:pt x="2194560" y="951230"/>
                    <a:pt x="2185670" y="608330"/>
                    <a:pt x="2180590" y="266700"/>
                  </a:cubicBezTo>
                  <a:cubicBezTo>
                    <a:pt x="2176780" y="265430"/>
                    <a:pt x="2174240" y="264160"/>
                    <a:pt x="2171700" y="262890"/>
                  </a:cubicBezTo>
                  <a:cubicBezTo>
                    <a:pt x="2167890" y="260350"/>
                    <a:pt x="2164080" y="259080"/>
                    <a:pt x="2159000" y="260350"/>
                  </a:cubicBezTo>
                  <a:lnTo>
                    <a:pt x="2151380" y="260350"/>
                  </a:lnTo>
                  <a:cubicBezTo>
                    <a:pt x="2147570" y="260350"/>
                    <a:pt x="2142490" y="260350"/>
                    <a:pt x="2139950" y="265430"/>
                  </a:cubicBezTo>
                  <a:cubicBezTo>
                    <a:pt x="2139950" y="265430"/>
                    <a:pt x="2138680" y="266700"/>
                    <a:pt x="2137410" y="266700"/>
                  </a:cubicBezTo>
                  <a:lnTo>
                    <a:pt x="2132330" y="266700"/>
                  </a:lnTo>
                  <a:cubicBezTo>
                    <a:pt x="2131060" y="264160"/>
                    <a:pt x="2133600" y="259080"/>
                    <a:pt x="2127250" y="260350"/>
                  </a:cubicBezTo>
                  <a:cubicBezTo>
                    <a:pt x="2124710" y="260350"/>
                    <a:pt x="2120900" y="261620"/>
                    <a:pt x="2118360" y="261620"/>
                  </a:cubicBezTo>
                  <a:lnTo>
                    <a:pt x="2099310" y="261620"/>
                  </a:lnTo>
                  <a:cubicBezTo>
                    <a:pt x="2098040" y="259080"/>
                    <a:pt x="2096770" y="256540"/>
                    <a:pt x="2094230" y="252730"/>
                  </a:cubicBezTo>
                  <a:cubicBezTo>
                    <a:pt x="2092960" y="250190"/>
                    <a:pt x="2091690" y="248920"/>
                    <a:pt x="2087880" y="251460"/>
                  </a:cubicBezTo>
                  <a:cubicBezTo>
                    <a:pt x="2085340" y="252730"/>
                    <a:pt x="2084070" y="252730"/>
                    <a:pt x="2082800" y="250190"/>
                  </a:cubicBezTo>
                  <a:cubicBezTo>
                    <a:pt x="2078990" y="243840"/>
                    <a:pt x="2075180" y="238760"/>
                    <a:pt x="2067560" y="237490"/>
                  </a:cubicBezTo>
                  <a:cubicBezTo>
                    <a:pt x="2066290" y="237490"/>
                    <a:pt x="2065020" y="234950"/>
                    <a:pt x="2063750" y="233680"/>
                  </a:cubicBezTo>
                  <a:cubicBezTo>
                    <a:pt x="2061210" y="231140"/>
                    <a:pt x="2059940" y="228600"/>
                    <a:pt x="2056130" y="228600"/>
                  </a:cubicBezTo>
                  <a:cubicBezTo>
                    <a:pt x="2054860" y="228600"/>
                    <a:pt x="2052320" y="226060"/>
                    <a:pt x="2052320" y="224790"/>
                  </a:cubicBezTo>
                  <a:cubicBezTo>
                    <a:pt x="2051050" y="219710"/>
                    <a:pt x="2051050" y="215900"/>
                    <a:pt x="2051050" y="210820"/>
                  </a:cubicBezTo>
                  <a:cubicBezTo>
                    <a:pt x="2049780" y="205740"/>
                    <a:pt x="2047240" y="200660"/>
                    <a:pt x="2043430" y="198120"/>
                  </a:cubicBezTo>
                  <a:cubicBezTo>
                    <a:pt x="2037080" y="194310"/>
                    <a:pt x="2032000" y="189230"/>
                    <a:pt x="2025650" y="185420"/>
                  </a:cubicBezTo>
                  <a:cubicBezTo>
                    <a:pt x="2024380" y="184150"/>
                    <a:pt x="2021840" y="182880"/>
                    <a:pt x="2019300" y="182880"/>
                  </a:cubicBezTo>
                  <a:cubicBezTo>
                    <a:pt x="2015490" y="181610"/>
                    <a:pt x="2011680" y="180340"/>
                    <a:pt x="2007870" y="180340"/>
                  </a:cubicBezTo>
                  <a:cubicBezTo>
                    <a:pt x="2004060" y="180340"/>
                    <a:pt x="1998980" y="180340"/>
                    <a:pt x="1995170" y="182880"/>
                  </a:cubicBezTo>
                  <a:cubicBezTo>
                    <a:pt x="1987550" y="186690"/>
                    <a:pt x="1981200" y="181610"/>
                    <a:pt x="1974850" y="181610"/>
                  </a:cubicBezTo>
                  <a:cubicBezTo>
                    <a:pt x="1968500" y="180340"/>
                    <a:pt x="1962150" y="177800"/>
                    <a:pt x="1957070" y="176530"/>
                  </a:cubicBezTo>
                  <a:lnTo>
                    <a:pt x="1940560" y="176530"/>
                  </a:lnTo>
                  <a:cubicBezTo>
                    <a:pt x="1926590" y="179070"/>
                    <a:pt x="1915160" y="171450"/>
                    <a:pt x="1901190" y="170180"/>
                  </a:cubicBezTo>
                  <a:cubicBezTo>
                    <a:pt x="1897380" y="170180"/>
                    <a:pt x="1893570" y="166370"/>
                    <a:pt x="1889760" y="163830"/>
                  </a:cubicBezTo>
                  <a:cubicBezTo>
                    <a:pt x="1887220" y="161290"/>
                    <a:pt x="1884680" y="161290"/>
                    <a:pt x="1880870" y="162560"/>
                  </a:cubicBezTo>
                  <a:cubicBezTo>
                    <a:pt x="1875790" y="163830"/>
                    <a:pt x="1870710" y="162560"/>
                    <a:pt x="1865630" y="163830"/>
                  </a:cubicBezTo>
                  <a:cubicBezTo>
                    <a:pt x="1858010" y="166370"/>
                    <a:pt x="1851660" y="160020"/>
                    <a:pt x="1844040" y="160020"/>
                  </a:cubicBezTo>
                  <a:cubicBezTo>
                    <a:pt x="1837690" y="161290"/>
                    <a:pt x="1831340" y="161290"/>
                    <a:pt x="1824990" y="162560"/>
                  </a:cubicBezTo>
                  <a:lnTo>
                    <a:pt x="1809750" y="166370"/>
                  </a:lnTo>
                  <a:cubicBezTo>
                    <a:pt x="1799590" y="171450"/>
                    <a:pt x="1791970" y="165100"/>
                    <a:pt x="1783080" y="162560"/>
                  </a:cubicBezTo>
                  <a:cubicBezTo>
                    <a:pt x="1776730" y="161290"/>
                    <a:pt x="1772920" y="158750"/>
                    <a:pt x="1767840" y="154940"/>
                  </a:cubicBezTo>
                  <a:cubicBezTo>
                    <a:pt x="1762760" y="151130"/>
                    <a:pt x="1757680" y="154940"/>
                    <a:pt x="1753870" y="154940"/>
                  </a:cubicBezTo>
                  <a:cubicBezTo>
                    <a:pt x="1750060" y="154940"/>
                    <a:pt x="1747520" y="158750"/>
                    <a:pt x="1744980" y="160020"/>
                  </a:cubicBezTo>
                  <a:cubicBezTo>
                    <a:pt x="1741170" y="161290"/>
                    <a:pt x="1737360" y="161290"/>
                    <a:pt x="1733550" y="161290"/>
                  </a:cubicBezTo>
                  <a:cubicBezTo>
                    <a:pt x="1729740" y="161290"/>
                    <a:pt x="1724660" y="160020"/>
                    <a:pt x="1720850" y="161290"/>
                  </a:cubicBezTo>
                  <a:cubicBezTo>
                    <a:pt x="1714500" y="163830"/>
                    <a:pt x="1709420" y="167640"/>
                    <a:pt x="1704340" y="170180"/>
                  </a:cubicBezTo>
                  <a:cubicBezTo>
                    <a:pt x="1703070" y="171450"/>
                    <a:pt x="1701800" y="172720"/>
                    <a:pt x="1700530" y="172720"/>
                  </a:cubicBezTo>
                  <a:cubicBezTo>
                    <a:pt x="1691640" y="177800"/>
                    <a:pt x="1681480" y="179070"/>
                    <a:pt x="1670050" y="179070"/>
                  </a:cubicBezTo>
                  <a:cubicBezTo>
                    <a:pt x="1663700" y="179070"/>
                    <a:pt x="1657350" y="179070"/>
                    <a:pt x="1651000" y="177800"/>
                  </a:cubicBezTo>
                  <a:cubicBezTo>
                    <a:pt x="1647190" y="177800"/>
                    <a:pt x="1644650" y="173990"/>
                    <a:pt x="1642110" y="173990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0"/>
                    <a:pt x="1612900" y="173990"/>
                  </a:cubicBezTo>
                  <a:cubicBezTo>
                    <a:pt x="1607820" y="176530"/>
                    <a:pt x="1602740" y="180340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0"/>
                  </a:cubicBezTo>
                  <a:cubicBezTo>
                    <a:pt x="1537970" y="193040"/>
                    <a:pt x="1530350" y="196850"/>
                    <a:pt x="1522730" y="199390"/>
                  </a:cubicBezTo>
                  <a:cubicBezTo>
                    <a:pt x="1520190" y="200660"/>
                    <a:pt x="1517650" y="199390"/>
                    <a:pt x="1515110" y="198120"/>
                  </a:cubicBezTo>
                  <a:cubicBezTo>
                    <a:pt x="1511300" y="196850"/>
                    <a:pt x="1508760" y="196850"/>
                    <a:pt x="1506220" y="199390"/>
                  </a:cubicBezTo>
                  <a:cubicBezTo>
                    <a:pt x="1504950" y="200660"/>
                    <a:pt x="1503680" y="200660"/>
                    <a:pt x="1502410" y="200660"/>
                  </a:cubicBezTo>
                  <a:cubicBezTo>
                    <a:pt x="1498600" y="201930"/>
                    <a:pt x="1494790" y="201930"/>
                    <a:pt x="1492250" y="203200"/>
                  </a:cubicBezTo>
                  <a:cubicBezTo>
                    <a:pt x="1487170" y="207010"/>
                    <a:pt x="1482090" y="205740"/>
                    <a:pt x="1477010" y="208280"/>
                  </a:cubicBezTo>
                  <a:cubicBezTo>
                    <a:pt x="1471930" y="210820"/>
                    <a:pt x="1466850" y="210820"/>
                    <a:pt x="1463040" y="214630"/>
                  </a:cubicBezTo>
                  <a:cubicBezTo>
                    <a:pt x="1461770" y="215900"/>
                    <a:pt x="1459230" y="215900"/>
                    <a:pt x="1456690" y="215900"/>
                  </a:cubicBezTo>
                  <a:cubicBezTo>
                    <a:pt x="1450340" y="217170"/>
                    <a:pt x="1445260" y="220980"/>
                    <a:pt x="1441450" y="226060"/>
                  </a:cubicBezTo>
                  <a:cubicBezTo>
                    <a:pt x="1436370" y="231140"/>
                    <a:pt x="1431290" y="234950"/>
                    <a:pt x="1426210" y="238760"/>
                  </a:cubicBezTo>
                  <a:cubicBezTo>
                    <a:pt x="1424940" y="240030"/>
                    <a:pt x="1421130" y="240030"/>
                    <a:pt x="1419860" y="240030"/>
                  </a:cubicBezTo>
                  <a:cubicBezTo>
                    <a:pt x="1414780" y="240030"/>
                    <a:pt x="1409700" y="238760"/>
                    <a:pt x="1405890" y="237490"/>
                  </a:cubicBezTo>
                  <a:cubicBezTo>
                    <a:pt x="1403350" y="237490"/>
                    <a:pt x="1402080" y="236220"/>
                    <a:pt x="1399540" y="236220"/>
                  </a:cubicBezTo>
                  <a:cubicBezTo>
                    <a:pt x="1391920" y="240030"/>
                    <a:pt x="1383030" y="237490"/>
                    <a:pt x="1375410" y="237490"/>
                  </a:cubicBezTo>
                  <a:cubicBezTo>
                    <a:pt x="1374140" y="237490"/>
                    <a:pt x="1371600" y="236220"/>
                    <a:pt x="1370330" y="234950"/>
                  </a:cubicBezTo>
                  <a:cubicBezTo>
                    <a:pt x="1365250" y="231140"/>
                    <a:pt x="1360170" y="231140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0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0" y="215900"/>
                    <a:pt x="1240790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0"/>
                    <a:pt x="1169670" y="224790"/>
                  </a:cubicBezTo>
                  <a:lnTo>
                    <a:pt x="1163320" y="224790"/>
                  </a:lnTo>
                  <a:cubicBezTo>
                    <a:pt x="1155700" y="226060"/>
                    <a:pt x="1151890" y="219710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0" y="205740"/>
                    <a:pt x="1097280" y="200660"/>
                    <a:pt x="1090930" y="195580"/>
                  </a:cubicBezTo>
                  <a:cubicBezTo>
                    <a:pt x="1087120" y="193040"/>
                    <a:pt x="1082040" y="190500"/>
                    <a:pt x="1078230" y="189230"/>
                  </a:cubicBezTo>
                  <a:cubicBezTo>
                    <a:pt x="1073150" y="186690"/>
                    <a:pt x="1066800" y="185420"/>
                    <a:pt x="1064260" y="179070"/>
                  </a:cubicBezTo>
                  <a:cubicBezTo>
                    <a:pt x="1062990" y="176530"/>
                    <a:pt x="1060450" y="176530"/>
                    <a:pt x="1059180" y="173990"/>
                  </a:cubicBezTo>
                  <a:cubicBezTo>
                    <a:pt x="1057910" y="171450"/>
                    <a:pt x="1056640" y="168910"/>
                    <a:pt x="1056640" y="167640"/>
                  </a:cubicBezTo>
                  <a:cubicBezTo>
                    <a:pt x="1056640" y="165100"/>
                    <a:pt x="1057910" y="162560"/>
                    <a:pt x="1059180" y="160020"/>
                  </a:cubicBezTo>
                  <a:cubicBezTo>
                    <a:pt x="1060450" y="156210"/>
                    <a:pt x="1057910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0" y="114300"/>
                    <a:pt x="1023620" y="111760"/>
                    <a:pt x="1019810" y="109220"/>
                  </a:cubicBezTo>
                  <a:cubicBezTo>
                    <a:pt x="1010920" y="105410"/>
                    <a:pt x="1002030" y="101600"/>
                    <a:pt x="993140" y="96520"/>
                  </a:cubicBezTo>
                  <a:cubicBezTo>
                    <a:pt x="993140" y="106680"/>
                    <a:pt x="990600" y="104140"/>
                    <a:pt x="989330" y="101600"/>
                  </a:cubicBezTo>
                  <a:cubicBezTo>
                    <a:pt x="989330" y="97790"/>
                    <a:pt x="986790" y="96520"/>
                    <a:pt x="982980" y="96520"/>
                  </a:cubicBezTo>
                  <a:cubicBezTo>
                    <a:pt x="982980" y="96520"/>
                    <a:pt x="981710" y="96520"/>
                    <a:pt x="981710" y="95250"/>
                  </a:cubicBezTo>
                  <a:cubicBezTo>
                    <a:pt x="980440" y="87630"/>
                    <a:pt x="974090" y="90170"/>
                    <a:pt x="970280" y="88900"/>
                  </a:cubicBezTo>
                  <a:cubicBezTo>
                    <a:pt x="967740" y="87630"/>
                    <a:pt x="965200" y="86360"/>
                    <a:pt x="962660" y="87630"/>
                  </a:cubicBezTo>
                  <a:cubicBezTo>
                    <a:pt x="957580" y="88900"/>
                    <a:pt x="953770" y="85090"/>
                    <a:pt x="948690" y="83820"/>
                  </a:cubicBezTo>
                  <a:cubicBezTo>
                    <a:pt x="947420" y="83820"/>
                    <a:pt x="946150" y="83820"/>
                    <a:pt x="944880" y="85090"/>
                  </a:cubicBezTo>
                  <a:cubicBezTo>
                    <a:pt x="942340" y="87630"/>
                    <a:pt x="939800" y="87630"/>
                    <a:pt x="935990" y="85090"/>
                  </a:cubicBezTo>
                  <a:cubicBezTo>
                    <a:pt x="930910" y="81280"/>
                    <a:pt x="925830" y="81280"/>
                    <a:pt x="919480" y="83820"/>
                  </a:cubicBezTo>
                  <a:cubicBezTo>
                    <a:pt x="916940" y="85090"/>
                    <a:pt x="914400" y="85090"/>
                    <a:pt x="911860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0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0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7"/>
              <a:stretch>
                <a:fillRect l="-86985" t="0" r="-86985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2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398185">
            <a:off x="11029933" y="7702025"/>
            <a:ext cx="4129818" cy="4114800"/>
          </a:xfrm>
          <a:custGeom>
            <a:avLst/>
            <a:gdLst/>
            <a:ahLst/>
            <a:cxnLst/>
            <a:rect r="r" b="b" t="t" l="l"/>
            <a:pathLst>
              <a:path h="4114800" w="4129818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868303" y="589534"/>
            <a:ext cx="3161630" cy="2776736"/>
          </a:xfrm>
          <a:custGeom>
            <a:avLst/>
            <a:gdLst/>
            <a:ahLst/>
            <a:cxnLst/>
            <a:rect r="r" b="b" t="t" l="l"/>
            <a:pathLst>
              <a:path h="2776736" w="3161630">
                <a:moveTo>
                  <a:pt x="0" y="0"/>
                </a:moveTo>
                <a:lnTo>
                  <a:pt x="3161630" y="0"/>
                </a:lnTo>
                <a:lnTo>
                  <a:pt x="3161630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522411" y="7446052"/>
            <a:ext cx="4842327" cy="3175401"/>
          </a:xfrm>
          <a:custGeom>
            <a:avLst/>
            <a:gdLst/>
            <a:ahLst/>
            <a:cxnLst/>
            <a:rect r="r" b="b" t="t" l="l"/>
            <a:pathLst>
              <a:path h="3175401" w="4842327">
                <a:moveTo>
                  <a:pt x="0" y="0"/>
                </a:moveTo>
                <a:lnTo>
                  <a:pt x="4842327" y="0"/>
                </a:lnTo>
                <a:lnTo>
                  <a:pt x="4842327" y="3175401"/>
                </a:lnTo>
                <a:lnTo>
                  <a:pt x="0" y="31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656894" y="6788410"/>
            <a:ext cx="4646534" cy="4114800"/>
          </a:xfrm>
          <a:custGeom>
            <a:avLst/>
            <a:gdLst/>
            <a:ahLst/>
            <a:cxnLst/>
            <a:rect r="r" b="b" t="t" l="l"/>
            <a:pathLst>
              <a:path h="4114800" w="4646534">
                <a:moveTo>
                  <a:pt x="0" y="0"/>
                </a:moveTo>
                <a:lnTo>
                  <a:pt x="4646533" y="0"/>
                </a:lnTo>
                <a:lnTo>
                  <a:pt x="46465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156650" y="1883407"/>
            <a:ext cx="9267071" cy="1669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984"/>
              </a:lnSpc>
              <a:spcBef>
                <a:spcPct val="0"/>
              </a:spcBef>
            </a:pPr>
            <a:r>
              <a:rPr lang="en-US" sz="9274" spc="5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JUSTIN’S STORY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23141" y="3628521"/>
            <a:ext cx="8734089" cy="3817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09"/>
              </a:lnSpc>
            </a:pPr>
            <a:r>
              <a:rPr lang="en-US" sz="3078" b="true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You’ve heard about Justin—he loves writing notes of encouragement to people.</a:t>
            </a:r>
          </a:p>
          <a:p>
            <a:pPr algn="ctr">
              <a:lnSpc>
                <a:spcPts val="4309"/>
              </a:lnSpc>
            </a:pPr>
            <a:r>
              <a:rPr lang="en-US" sz="3078" b="true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Over time, his letters have brought hope to neighbors, classmates, and even strangers.</a:t>
            </a:r>
          </a:p>
          <a:p>
            <a:pPr algn="ctr">
              <a:lnSpc>
                <a:spcPts val="4309"/>
              </a:lnSpc>
              <a:spcBef>
                <a:spcPct val="0"/>
              </a:spcBef>
            </a:pPr>
            <a:r>
              <a:rPr lang="en-US" b="true" sz="3078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Some people have felt lonely, others worried or sad, but Justin’s kind words reminded them they’re loved by God and never alone.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4375"/>
            <a:ext cx="18288000" cy="10471375"/>
          </a:xfrm>
          <a:custGeom>
            <a:avLst/>
            <a:gdLst/>
            <a:ahLst/>
            <a:cxnLst/>
            <a:rect r="r" b="b" t="t" l="l"/>
            <a:pathLst>
              <a:path h="10471375" w="18288000">
                <a:moveTo>
                  <a:pt x="0" y="0"/>
                </a:moveTo>
                <a:lnTo>
                  <a:pt x="18288000" y="0"/>
                </a:lnTo>
                <a:lnTo>
                  <a:pt x="18288000" y="10471375"/>
                </a:lnTo>
                <a:lnTo>
                  <a:pt x="0" y="1047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67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92542" y="7674591"/>
            <a:ext cx="10582098" cy="1924018"/>
          </a:xfrm>
          <a:custGeom>
            <a:avLst/>
            <a:gdLst/>
            <a:ahLst/>
            <a:cxnLst/>
            <a:rect r="r" b="b" t="t" l="l"/>
            <a:pathLst>
              <a:path h="1924018" w="10582098">
                <a:moveTo>
                  <a:pt x="0" y="0"/>
                </a:moveTo>
                <a:lnTo>
                  <a:pt x="10582099" y="0"/>
                </a:lnTo>
                <a:lnTo>
                  <a:pt x="10582099" y="1924018"/>
                </a:lnTo>
                <a:lnTo>
                  <a:pt x="0" y="1924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494629" y="299422"/>
            <a:ext cx="1352923" cy="931866"/>
          </a:xfrm>
          <a:custGeom>
            <a:avLst/>
            <a:gdLst/>
            <a:ahLst/>
            <a:cxnLst/>
            <a:rect r="r" b="b" t="t" l="l"/>
            <a:pathLst>
              <a:path h="931866" w="1352923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2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151948" y="-1292045"/>
            <a:ext cx="4077393" cy="4114800"/>
          </a:xfrm>
          <a:custGeom>
            <a:avLst/>
            <a:gdLst/>
            <a:ahLst/>
            <a:cxnLst/>
            <a:rect r="r" b="b" t="t" l="l"/>
            <a:pathLst>
              <a:path h="4114800" w="4077393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20604" y="6579200"/>
            <a:ext cx="3067396" cy="4114800"/>
          </a:xfrm>
          <a:custGeom>
            <a:avLst/>
            <a:gdLst/>
            <a:ahLst/>
            <a:cxnLst/>
            <a:rect r="r" b="b" t="t" l="l"/>
            <a:pathLst>
              <a:path h="4114800" w="3067396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6749" y="-812103"/>
            <a:ext cx="3291200" cy="2452553"/>
          </a:xfrm>
          <a:custGeom>
            <a:avLst/>
            <a:gdLst/>
            <a:ahLst/>
            <a:cxnLst/>
            <a:rect r="r" b="b" t="t" l="l"/>
            <a:pathLst>
              <a:path h="2452553" w="3291200">
                <a:moveTo>
                  <a:pt x="0" y="0"/>
                </a:moveTo>
                <a:lnTo>
                  <a:pt x="3291199" y="0"/>
                </a:lnTo>
                <a:lnTo>
                  <a:pt x="3291199" y="2452553"/>
                </a:lnTo>
                <a:lnTo>
                  <a:pt x="0" y="2452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94874" y="7312563"/>
            <a:ext cx="4842327" cy="3175401"/>
          </a:xfrm>
          <a:custGeom>
            <a:avLst/>
            <a:gdLst/>
            <a:ahLst/>
            <a:cxnLst/>
            <a:rect r="r" b="b" t="t" l="l"/>
            <a:pathLst>
              <a:path h="3175401" w="4842327">
                <a:moveTo>
                  <a:pt x="0" y="0"/>
                </a:moveTo>
                <a:lnTo>
                  <a:pt x="4842328" y="0"/>
                </a:lnTo>
                <a:lnTo>
                  <a:pt x="4842328" y="3175401"/>
                </a:lnTo>
                <a:lnTo>
                  <a:pt x="0" y="31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48708" y="3559791"/>
            <a:ext cx="4478584" cy="4114800"/>
          </a:xfrm>
          <a:custGeom>
            <a:avLst/>
            <a:gdLst/>
            <a:ahLst/>
            <a:cxnLst/>
            <a:rect r="r" b="b" t="t" l="l"/>
            <a:pathLst>
              <a:path h="4114800" w="4478584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925233" y="5920507"/>
            <a:ext cx="3735894" cy="3600043"/>
          </a:xfrm>
          <a:custGeom>
            <a:avLst/>
            <a:gdLst/>
            <a:ahLst/>
            <a:cxnLst/>
            <a:rect r="r" b="b" t="t" l="l"/>
            <a:pathLst>
              <a:path h="3600043" w="3735894">
                <a:moveTo>
                  <a:pt x="0" y="0"/>
                </a:moveTo>
                <a:lnTo>
                  <a:pt x="3735894" y="0"/>
                </a:lnTo>
                <a:lnTo>
                  <a:pt x="3735894" y="3600043"/>
                </a:lnTo>
                <a:lnTo>
                  <a:pt x="0" y="36000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145101" y="7911232"/>
            <a:ext cx="10150439" cy="1209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2"/>
              </a:lnSpc>
            </a:pPr>
            <a:r>
              <a:rPr lang="en-US" sz="2266" b="true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Because Justin keeps sharing God’s love, he has seen people smile, cry tears of joy, or even decide to know more about Jesus.</a:t>
            </a:r>
          </a:p>
          <a:p>
            <a:pPr algn="ctr">
              <a:lnSpc>
                <a:spcPts val="3172"/>
              </a:lnSpc>
            </a:pPr>
            <a:r>
              <a:rPr lang="en-US" b="true" sz="2266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That’s the power of a simple act of kindness and love!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DAGf_upFVrw</dc:identifier>
  <dcterms:modified xsi:type="dcterms:W3CDTF">2011-08-01T06:04:30Z</dcterms:modified>
  <cp:revision>1</cp:revision>
  <dc:title>2BC Modul 6</dc:title>
</cp:coreProperties>
</file>