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tkinson Hyperlegible Bold" panose="020B0604020202020204" charset="0"/>
      <p:regular r:id="rId22"/>
    </p:embeddedFont>
    <p:embeddedFont>
      <p:font typeface="Canva Sans" panose="020B0604020202020204" charset="0"/>
      <p:regular r:id="rId23"/>
    </p:embeddedFont>
    <p:embeddedFont>
      <p:font typeface="Canva Sans Bold" panose="020B0604020202020204" charset="0"/>
      <p:regular r:id="rId24"/>
    </p:embeddedFont>
    <p:embeddedFont>
      <p:font typeface="Pluma Bold" panose="020B0604020202020204" charset="0"/>
      <p:regular r:id="rId25"/>
    </p:embeddedFont>
    <p:embeddedFont>
      <p:font typeface="Poppins" panose="00000500000000000000" pitchFamily="2" charset="0"/>
      <p:regular r:id="rId26"/>
      <p:bold r:id="rId27"/>
      <p:italic r:id="rId28"/>
      <p:boldItalic r:id="rId29"/>
    </p:embeddedFont>
    <p:embeddedFont>
      <p:font typeface="Poppins Bold" panose="00000800000000000000" pitchFamily="2"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04EAF-60B8-4BF7-BE15-82F1B98FC8BB}" v="4" dt="2025-06-13T16:16:30.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1" d="100"/>
          <a:sy n="101" d="100"/>
        </p:scale>
        <p:origin x="620" y="2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Page" userId="ad16e8126d08dff9" providerId="LiveId" clId="{DB204EAF-60B8-4BF7-BE15-82F1B98FC8BB}"/>
    <pc:docChg chg="modSld">
      <pc:chgData name="Andy Page" userId="ad16e8126d08dff9" providerId="LiveId" clId="{DB204EAF-60B8-4BF7-BE15-82F1B98FC8BB}" dt="2025-06-13T16:16:30.280" v="3"/>
      <pc:docMkLst>
        <pc:docMk/>
      </pc:docMkLst>
      <pc:sldChg chg="modAnim">
        <pc:chgData name="Andy Page" userId="ad16e8126d08dff9" providerId="LiveId" clId="{DB204EAF-60B8-4BF7-BE15-82F1B98FC8BB}" dt="2025-06-13T16:16:16.174" v="1"/>
        <pc:sldMkLst>
          <pc:docMk/>
          <pc:sldMk cId="0" sldId="258"/>
        </pc:sldMkLst>
      </pc:sldChg>
      <pc:sldChg chg="modAnim">
        <pc:chgData name="Andy Page" userId="ad16e8126d08dff9" providerId="LiveId" clId="{DB204EAF-60B8-4BF7-BE15-82F1B98FC8BB}" dt="2025-06-13T16:16:30.280" v="3"/>
        <pc:sldMkLst>
          <pc:docMk/>
          <pc:sldMk cId="0" sldId="26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jpe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2.svg"/><Relationship Id="rId7" Type="http://schemas.openxmlformats.org/officeDocument/2006/relationships/image" Target="../media/image4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4.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1.png"/><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0.png"/><Relationship Id="rId3" Type="http://schemas.openxmlformats.org/officeDocument/2006/relationships/image" Target="../media/image2.svg"/><Relationship Id="rId7" Type="http://schemas.openxmlformats.org/officeDocument/2006/relationships/image" Target="../media/image78.png"/><Relationship Id="rId12"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17.png"/><Relationship Id="rId5" Type="http://schemas.openxmlformats.org/officeDocument/2006/relationships/image" Target="../media/image76.png"/><Relationship Id="rId15" Type="http://schemas.openxmlformats.org/officeDocument/2006/relationships/image" Target="../media/image51.png"/><Relationship Id="rId10" Type="http://schemas.openxmlformats.org/officeDocument/2006/relationships/image" Target="../media/image14.svg"/><Relationship Id="rId4" Type="http://schemas.openxmlformats.org/officeDocument/2006/relationships/image" Target="../media/image75.jpeg"/><Relationship Id="rId9" Type="http://schemas.openxmlformats.org/officeDocument/2006/relationships/image" Target="../media/image13.png"/><Relationship Id="rId14" Type="http://schemas.openxmlformats.org/officeDocument/2006/relationships/image" Target="../media/image81.svg"/></Relationships>
</file>

<file path=ppt/slides/_rels/slide1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0.svg"/><Relationship Id="rId7" Type="http://schemas.openxmlformats.org/officeDocument/2006/relationships/image" Target="../media/image85.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8.svg"/><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image" Target="../media/image82.jpe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90.png"/><Relationship Id="rId3" Type="http://schemas.openxmlformats.org/officeDocument/2006/relationships/image" Target="../media/image2.svg"/><Relationship Id="rId7" Type="http://schemas.openxmlformats.org/officeDocument/2006/relationships/image" Target="../media/image78.png"/><Relationship Id="rId12"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17.png"/><Relationship Id="rId5" Type="http://schemas.openxmlformats.org/officeDocument/2006/relationships/image" Target="../media/image63.png"/><Relationship Id="rId15" Type="http://schemas.openxmlformats.org/officeDocument/2006/relationships/image" Target="../media/image51.png"/><Relationship Id="rId10" Type="http://schemas.openxmlformats.org/officeDocument/2006/relationships/image" Target="../media/image14.svg"/><Relationship Id="rId4" Type="http://schemas.openxmlformats.org/officeDocument/2006/relationships/image" Target="../media/image89.jpeg"/><Relationship Id="rId9" Type="http://schemas.openxmlformats.org/officeDocument/2006/relationships/image" Target="../media/image13.png"/><Relationship Id="rId14" Type="http://schemas.openxmlformats.org/officeDocument/2006/relationships/image" Target="../media/image91.sv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0.svg"/><Relationship Id="rId7"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88.svg"/><Relationship Id="rId5" Type="http://schemas.openxmlformats.org/officeDocument/2006/relationships/image" Target="../media/image93.png"/><Relationship Id="rId10" Type="http://schemas.openxmlformats.org/officeDocument/2006/relationships/image" Target="../media/image87.png"/><Relationship Id="rId4" Type="http://schemas.openxmlformats.org/officeDocument/2006/relationships/image" Target="../media/image92.jpeg"/><Relationship Id="rId9"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95.jpe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96.jpe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97.jpe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18" Type="http://schemas.openxmlformats.org/officeDocument/2006/relationships/image" Target="../media/image102.png"/><Relationship Id="rId3" Type="http://schemas.openxmlformats.org/officeDocument/2006/relationships/image" Target="../media/image71.svg"/><Relationship Id="rId7" Type="http://schemas.openxmlformats.org/officeDocument/2006/relationships/image" Target="../media/image99.svg"/><Relationship Id="rId12" Type="http://schemas.openxmlformats.org/officeDocument/2006/relationships/image" Target="../media/image78.png"/><Relationship Id="rId17" Type="http://schemas.openxmlformats.org/officeDocument/2006/relationships/image" Target="../media/image101.svg"/><Relationship Id="rId2" Type="http://schemas.openxmlformats.org/officeDocument/2006/relationships/image" Target="../media/image70.png"/><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68.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67.png"/><Relationship Id="rId19" Type="http://schemas.openxmlformats.org/officeDocument/2006/relationships/image" Target="../media/image103.svg"/><Relationship Id="rId4" Type="http://schemas.openxmlformats.org/officeDocument/2006/relationships/image" Target="../media/image3.png"/><Relationship Id="rId9" Type="http://schemas.openxmlformats.org/officeDocument/2006/relationships/image" Target="../media/image77.sv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25.jpe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68.svg"/><Relationship Id="rId4" Type="http://schemas.openxmlformats.org/officeDocument/2006/relationships/image" Target="../media/image4.sv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25.jpe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sv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svg"/><Relationship Id="rId3" Type="http://schemas.openxmlformats.org/officeDocument/2006/relationships/image" Target="../media/image60.svg"/><Relationship Id="rId7" Type="http://schemas.openxmlformats.org/officeDocument/2006/relationships/image" Target="../media/image62.svg"/><Relationship Id="rId12"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svg"/><Relationship Id="rId5" Type="http://schemas.openxmlformats.org/officeDocument/2006/relationships/image" Target="../media/image39.svg"/><Relationship Id="rId15" Type="http://schemas.openxmlformats.org/officeDocument/2006/relationships/image" Target="../media/image51.pn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32.svg"/><Relationship Id="rId14" Type="http://schemas.openxmlformats.org/officeDocument/2006/relationships/image" Target="../media/image6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3888"/>
        </a:solidFill>
        <a:effectLst/>
      </p:bgPr>
    </p:bg>
    <p:spTree>
      <p:nvGrpSpPr>
        <p:cNvPr id="1" name=""/>
        <p:cNvGrpSpPr/>
        <p:nvPr/>
      </p:nvGrpSpPr>
      <p:grpSpPr>
        <a:xfrm>
          <a:off x="0" y="0"/>
          <a:ext cx="0" cy="0"/>
          <a:chOff x="0" y="0"/>
          <a:chExt cx="0" cy="0"/>
        </a:xfrm>
      </p:grpSpPr>
      <p:sp>
        <p:nvSpPr>
          <p:cNvPr id="2" name="Freeform 2"/>
          <p:cNvSpPr/>
          <p:nvPr/>
        </p:nvSpPr>
        <p:spPr>
          <a:xfrm>
            <a:off x="9144000" y="2222810"/>
            <a:ext cx="19694347" cy="14253784"/>
          </a:xfrm>
          <a:custGeom>
            <a:avLst/>
            <a:gdLst/>
            <a:ahLst/>
            <a:cxnLst/>
            <a:rect l="l" t="t" r="r" b="b"/>
            <a:pathLst>
              <a:path w="19694347" h="14253784">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4530300" y="-6098192"/>
            <a:ext cx="19694347" cy="14253784"/>
          </a:xfrm>
          <a:custGeom>
            <a:avLst/>
            <a:gdLst/>
            <a:ahLst/>
            <a:cxnLst/>
            <a:rect l="l" t="t" r="r" b="b"/>
            <a:pathLst>
              <a:path w="19694347" h="14253784">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2438114">
            <a:off x="15313975" y="-1702155"/>
            <a:ext cx="4895057" cy="5461709"/>
          </a:xfrm>
          <a:custGeom>
            <a:avLst/>
            <a:gdLst/>
            <a:ahLst/>
            <a:cxnLst/>
            <a:rect l="l" t="t" r="r" b="b"/>
            <a:pathLst>
              <a:path w="4895057" h="5461709">
                <a:moveTo>
                  <a:pt x="0" y="0"/>
                </a:moveTo>
                <a:lnTo>
                  <a:pt x="4895057" y="0"/>
                </a:lnTo>
                <a:lnTo>
                  <a:pt x="4895057" y="5461710"/>
                </a:lnTo>
                <a:lnTo>
                  <a:pt x="0" y="5461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513282">
            <a:off x="-1253633" y="7065487"/>
            <a:ext cx="4564667" cy="5315478"/>
          </a:xfrm>
          <a:custGeom>
            <a:avLst/>
            <a:gdLst/>
            <a:ahLst/>
            <a:cxnLst/>
            <a:rect l="l" t="t" r="r" b="b"/>
            <a:pathLst>
              <a:path w="4564667" h="5315478">
                <a:moveTo>
                  <a:pt x="0" y="0"/>
                </a:moveTo>
                <a:lnTo>
                  <a:pt x="4564666" y="0"/>
                </a:lnTo>
                <a:lnTo>
                  <a:pt x="4564666" y="5315478"/>
                </a:lnTo>
                <a:lnTo>
                  <a:pt x="0" y="5315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150120" flipH="1">
            <a:off x="14800719" y="6510370"/>
            <a:ext cx="4917162" cy="4941871"/>
          </a:xfrm>
          <a:custGeom>
            <a:avLst/>
            <a:gdLst/>
            <a:ahLst/>
            <a:cxnLst/>
            <a:rect l="l" t="t" r="r" b="b"/>
            <a:pathLst>
              <a:path w="4917162" h="4941871">
                <a:moveTo>
                  <a:pt x="4917162" y="0"/>
                </a:moveTo>
                <a:lnTo>
                  <a:pt x="0" y="0"/>
                </a:lnTo>
                <a:lnTo>
                  <a:pt x="0" y="4941871"/>
                </a:lnTo>
                <a:lnTo>
                  <a:pt x="4917162" y="4941871"/>
                </a:lnTo>
                <a:lnTo>
                  <a:pt x="491716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7592297">
            <a:off x="-374037" y="-1978372"/>
            <a:ext cx="3924229" cy="6014144"/>
          </a:xfrm>
          <a:custGeom>
            <a:avLst/>
            <a:gdLst/>
            <a:ahLst/>
            <a:cxnLst/>
            <a:rect l="l" t="t" r="r" b="b"/>
            <a:pathLst>
              <a:path w="3924229" h="6014144">
                <a:moveTo>
                  <a:pt x="0" y="0"/>
                </a:moveTo>
                <a:lnTo>
                  <a:pt x="3924229" y="0"/>
                </a:lnTo>
                <a:lnTo>
                  <a:pt x="3924229" y="6014144"/>
                </a:lnTo>
                <a:lnTo>
                  <a:pt x="0" y="60141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rot="-4680496" flipH="1">
            <a:off x="3952990" y="2065226"/>
            <a:ext cx="943923" cy="1021839"/>
          </a:xfrm>
          <a:custGeom>
            <a:avLst/>
            <a:gdLst/>
            <a:ahLst/>
            <a:cxnLst/>
            <a:rect l="l" t="t" r="r" b="b"/>
            <a:pathLst>
              <a:path w="943923" h="1021839">
                <a:moveTo>
                  <a:pt x="943924" y="0"/>
                </a:moveTo>
                <a:lnTo>
                  <a:pt x="0" y="0"/>
                </a:lnTo>
                <a:lnTo>
                  <a:pt x="0" y="1021839"/>
                </a:lnTo>
                <a:lnTo>
                  <a:pt x="943924" y="1021839"/>
                </a:lnTo>
                <a:lnTo>
                  <a:pt x="94392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a:off x="16338613" y="4170628"/>
            <a:ext cx="1723022" cy="1818493"/>
          </a:xfrm>
          <a:custGeom>
            <a:avLst/>
            <a:gdLst/>
            <a:ahLst/>
            <a:cxnLst/>
            <a:rect l="l" t="t" r="r" b="b"/>
            <a:pathLst>
              <a:path w="1723022" h="1818493">
                <a:moveTo>
                  <a:pt x="0" y="0"/>
                </a:moveTo>
                <a:lnTo>
                  <a:pt x="1723023" y="0"/>
                </a:lnTo>
                <a:lnTo>
                  <a:pt x="1723023" y="1818493"/>
                </a:lnTo>
                <a:lnTo>
                  <a:pt x="0" y="18184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rot="-1372257" flipV="1">
            <a:off x="4112777" y="7904733"/>
            <a:ext cx="1723022" cy="1818493"/>
          </a:xfrm>
          <a:custGeom>
            <a:avLst/>
            <a:gdLst/>
            <a:ahLst/>
            <a:cxnLst/>
            <a:rect l="l" t="t" r="r" b="b"/>
            <a:pathLst>
              <a:path w="1723022" h="1818493">
                <a:moveTo>
                  <a:pt x="0" y="1818493"/>
                </a:moveTo>
                <a:lnTo>
                  <a:pt x="1723023" y="1818493"/>
                </a:lnTo>
                <a:lnTo>
                  <a:pt x="1723023" y="0"/>
                </a:lnTo>
                <a:lnTo>
                  <a:pt x="0" y="0"/>
                </a:lnTo>
                <a:lnTo>
                  <a:pt x="0" y="1818493"/>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466000" y="4473646"/>
            <a:ext cx="1593444" cy="1642726"/>
          </a:xfrm>
          <a:custGeom>
            <a:avLst/>
            <a:gdLst/>
            <a:ahLst/>
            <a:cxnLst/>
            <a:rect l="l" t="t" r="r" b="b"/>
            <a:pathLst>
              <a:path w="1593444" h="1642726">
                <a:moveTo>
                  <a:pt x="0" y="0"/>
                </a:moveTo>
                <a:lnTo>
                  <a:pt x="1593444" y="0"/>
                </a:lnTo>
                <a:lnTo>
                  <a:pt x="1593444" y="1642726"/>
                </a:lnTo>
                <a:lnTo>
                  <a:pt x="0" y="1642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rot="-342436">
            <a:off x="5797268" y="468428"/>
            <a:ext cx="2722540" cy="1977245"/>
          </a:xfrm>
          <a:custGeom>
            <a:avLst/>
            <a:gdLst/>
            <a:ahLst/>
            <a:cxnLst/>
            <a:rect l="l" t="t" r="r" b="b"/>
            <a:pathLst>
              <a:path w="2722540" h="1977245">
                <a:moveTo>
                  <a:pt x="0" y="0"/>
                </a:moveTo>
                <a:lnTo>
                  <a:pt x="2722540" y="0"/>
                </a:lnTo>
                <a:lnTo>
                  <a:pt x="2722540" y="1977245"/>
                </a:lnTo>
                <a:lnTo>
                  <a:pt x="0" y="1977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flipH="1">
            <a:off x="11035955" y="8155592"/>
            <a:ext cx="3534967" cy="658388"/>
          </a:xfrm>
          <a:custGeom>
            <a:avLst/>
            <a:gdLst/>
            <a:ahLst/>
            <a:cxnLst/>
            <a:rect l="l" t="t" r="r" b="b"/>
            <a:pathLst>
              <a:path w="3534967" h="658388">
                <a:moveTo>
                  <a:pt x="3534968" y="0"/>
                </a:moveTo>
                <a:lnTo>
                  <a:pt x="0" y="0"/>
                </a:lnTo>
                <a:lnTo>
                  <a:pt x="0" y="658388"/>
                </a:lnTo>
                <a:lnTo>
                  <a:pt x="3534968" y="658388"/>
                </a:lnTo>
                <a:lnTo>
                  <a:pt x="3534968"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4" name="Freeform 14"/>
          <p:cNvSpPr/>
          <p:nvPr/>
        </p:nvSpPr>
        <p:spPr>
          <a:xfrm rot="643381" flipH="1">
            <a:off x="13354962" y="1590681"/>
            <a:ext cx="1541476" cy="1119497"/>
          </a:xfrm>
          <a:custGeom>
            <a:avLst/>
            <a:gdLst/>
            <a:ahLst/>
            <a:cxnLst/>
            <a:rect l="l" t="t" r="r" b="b"/>
            <a:pathLst>
              <a:path w="1541476" h="1119497">
                <a:moveTo>
                  <a:pt x="1541477" y="0"/>
                </a:moveTo>
                <a:lnTo>
                  <a:pt x="0" y="0"/>
                </a:lnTo>
                <a:lnTo>
                  <a:pt x="0" y="1119497"/>
                </a:lnTo>
                <a:lnTo>
                  <a:pt x="1541477" y="1119497"/>
                </a:lnTo>
                <a:lnTo>
                  <a:pt x="1541477"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5" name="Freeform 15"/>
          <p:cNvSpPr/>
          <p:nvPr/>
        </p:nvSpPr>
        <p:spPr>
          <a:xfrm>
            <a:off x="582129" y="460512"/>
            <a:ext cx="1649841" cy="1136377"/>
          </a:xfrm>
          <a:custGeom>
            <a:avLst/>
            <a:gdLst/>
            <a:ahLst/>
            <a:cxnLst/>
            <a:rect l="l" t="t" r="r" b="b"/>
            <a:pathLst>
              <a:path w="1649841" h="1136377">
                <a:moveTo>
                  <a:pt x="0" y="0"/>
                </a:moveTo>
                <a:lnTo>
                  <a:pt x="1649841" y="0"/>
                </a:lnTo>
                <a:lnTo>
                  <a:pt x="1649841" y="1136376"/>
                </a:lnTo>
                <a:lnTo>
                  <a:pt x="0" y="1136376"/>
                </a:lnTo>
                <a:lnTo>
                  <a:pt x="0" y="0"/>
                </a:lnTo>
                <a:close/>
              </a:path>
            </a:pathLst>
          </a:custGeom>
          <a:blipFill>
            <a:blip r:embed="rId26"/>
            <a:stretch>
              <a:fillRect b="-127"/>
            </a:stretch>
          </a:blipFill>
        </p:spPr>
        <p:txBody>
          <a:bodyPr/>
          <a:lstStyle/>
          <a:p>
            <a:endParaRPr lang="en-GB"/>
          </a:p>
        </p:txBody>
      </p:sp>
      <p:sp>
        <p:nvSpPr>
          <p:cNvPr id="16" name="TextBox 16"/>
          <p:cNvSpPr txBox="1"/>
          <p:nvPr/>
        </p:nvSpPr>
        <p:spPr>
          <a:xfrm>
            <a:off x="2059444" y="3659886"/>
            <a:ext cx="12931830" cy="1440850"/>
          </a:xfrm>
          <a:prstGeom prst="rect">
            <a:avLst/>
          </a:prstGeom>
        </p:spPr>
        <p:txBody>
          <a:bodyPr lIns="0" tIns="0" rIns="0" bIns="0" rtlCol="0" anchor="t">
            <a:spAutoFit/>
          </a:bodyPr>
          <a:lstStyle/>
          <a:p>
            <a:pPr algn="ctr">
              <a:lnSpc>
                <a:spcPts val="9485"/>
              </a:lnSpc>
            </a:pPr>
            <a:r>
              <a:rPr lang="en-US" sz="11567" b="1" spc="-254">
                <a:solidFill>
                  <a:srgbClr val="FDF5F3"/>
                </a:solidFill>
                <a:latin typeface="Poppins Bold"/>
                <a:ea typeface="Poppins Bold"/>
                <a:cs typeface="Poppins Bold"/>
                <a:sym typeface="Poppins Bold"/>
              </a:rPr>
              <a:t>SUPER SPECIAL</a:t>
            </a:r>
          </a:p>
        </p:txBody>
      </p:sp>
      <p:sp>
        <p:nvSpPr>
          <p:cNvPr id="17" name="TextBox 17"/>
          <p:cNvSpPr txBox="1"/>
          <p:nvPr/>
        </p:nvSpPr>
        <p:spPr>
          <a:xfrm>
            <a:off x="2427749" y="4960180"/>
            <a:ext cx="13504246" cy="2179452"/>
          </a:xfrm>
          <a:prstGeom prst="rect">
            <a:avLst/>
          </a:prstGeom>
        </p:spPr>
        <p:txBody>
          <a:bodyPr lIns="0" tIns="0" rIns="0" bIns="0" rtlCol="0" anchor="t">
            <a:spAutoFit/>
          </a:bodyPr>
          <a:lstStyle/>
          <a:p>
            <a:pPr algn="ctr">
              <a:lnSpc>
                <a:spcPts val="14249"/>
              </a:lnSpc>
            </a:pPr>
            <a:r>
              <a:rPr lang="en-US" sz="17377" b="1" spc="-382">
                <a:solidFill>
                  <a:srgbClr val="FDF5F3"/>
                </a:solidFill>
                <a:latin typeface="Poppins Bold"/>
                <a:ea typeface="Poppins Bold"/>
                <a:cs typeface="Poppins Bold"/>
                <a:sym typeface="Poppins Bold"/>
              </a:rPr>
              <a:t>GOD’S EYES</a:t>
            </a:r>
          </a:p>
        </p:txBody>
      </p:sp>
      <p:sp>
        <p:nvSpPr>
          <p:cNvPr id="18" name="TextBox 18"/>
          <p:cNvSpPr txBox="1"/>
          <p:nvPr/>
        </p:nvSpPr>
        <p:spPr>
          <a:xfrm rot="715646">
            <a:off x="14168103" y="3858646"/>
            <a:ext cx="1144649" cy="938882"/>
          </a:xfrm>
          <a:prstGeom prst="rect">
            <a:avLst/>
          </a:prstGeom>
        </p:spPr>
        <p:txBody>
          <a:bodyPr lIns="0" tIns="0" rIns="0" bIns="0" rtlCol="0" anchor="t">
            <a:spAutoFit/>
          </a:bodyPr>
          <a:lstStyle/>
          <a:p>
            <a:pPr algn="ctr">
              <a:lnSpc>
                <a:spcPts val="6584"/>
              </a:lnSpc>
            </a:pPr>
            <a:r>
              <a:rPr lang="en-US" sz="8029" spc="-176">
                <a:solidFill>
                  <a:srgbClr val="FDF5F3"/>
                </a:solidFill>
                <a:latin typeface="Pluma Bold"/>
                <a:ea typeface="Pluma Bold"/>
                <a:cs typeface="Pluma Bold"/>
                <a:sym typeface="Pluma Bold"/>
              </a:rPr>
              <a:t>IN</a:t>
            </a:r>
          </a:p>
        </p:txBody>
      </p:sp>
      <p:sp>
        <p:nvSpPr>
          <p:cNvPr id="19" name="TextBox 19"/>
          <p:cNvSpPr txBox="1"/>
          <p:nvPr/>
        </p:nvSpPr>
        <p:spPr>
          <a:xfrm>
            <a:off x="6121455" y="3005734"/>
            <a:ext cx="5716744" cy="543955"/>
          </a:xfrm>
          <a:prstGeom prst="rect">
            <a:avLst/>
          </a:prstGeom>
        </p:spPr>
        <p:txBody>
          <a:bodyPr lIns="0" tIns="0" rIns="0" bIns="0" rtlCol="0" anchor="t">
            <a:spAutoFit/>
          </a:bodyPr>
          <a:lstStyle/>
          <a:p>
            <a:pPr algn="ctr">
              <a:lnSpc>
                <a:spcPts val="3900"/>
              </a:lnSpc>
            </a:pPr>
            <a:r>
              <a:rPr lang="en-US" sz="4643" b="1">
                <a:solidFill>
                  <a:srgbClr val="F04122"/>
                </a:solidFill>
                <a:latin typeface="Atkinson Hyperlegible Bold"/>
                <a:ea typeface="Atkinson Hyperlegible Bold"/>
                <a:cs typeface="Atkinson Hyperlegible Bold"/>
                <a:sym typeface="Atkinson Hyperlegible Bold"/>
              </a:rPr>
              <a:t>MODULE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3888"/>
        </a:solidFill>
        <a:effectLst/>
      </p:bgPr>
    </p:bg>
    <p:spTree>
      <p:nvGrpSpPr>
        <p:cNvPr id="1" name=""/>
        <p:cNvGrpSpPr/>
        <p:nvPr/>
      </p:nvGrpSpPr>
      <p:grpSpPr>
        <a:xfrm>
          <a:off x="0" y="0"/>
          <a:ext cx="0" cy="0"/>
          <a:chOff x="0" y="0"/>
          <a:chExt cx="0" cy="0"/>
        </a:xfrm>
      </p:grpSpPr>
      <p:sp>
        <p:nvSpPr>
          <p:cNvPr id="2" name="Freeform 2"/>
          <p:cNvSpPr/>
          <p:nvPr/>
        </p:nvSpPr>
        <p:spPr>
          <a:xfrm>
            <a:off x="-1217103" y="-9058985"/>
            <a:ext cx="21479461" cy="15545760"/>
          </a:xfrm>
          <a:custGeom>
            <a:avLst/>
            <a:gdLst/>
            <a:ahLst/>
            <a:cxnLst/>
            <a:rect l="l" t="t" r="r" b="b"/>
            <a:pathLst>
              <a:path w="21479461" h="15545760">
                <a:moveTo>
                  <a:pt x="0" y="0"/>
                </a:moveTo>
                <a:lnTo>
                  <a:pt x="21479461" y="0"/>
                </a:lnTo>
                <a:lnTo>
                  <a:pt x="21479461" y="15545760"/>
                </a:lnTo>
                <a:lnTo>
                  <a:pt x="0" y="15545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3198101">
            <a:off x="15574594" y="-2624461"/>
            <a:ext cx="3924229" cy="6014144"/>
          </a:xfrm>
          <a:custGeom>
            <a:avLst/>
            <a:gdLst/>
            <a:ahLst/>
            <a:cxnLst/>
            <a:rect l="l" t="t" r="r" b="b"/>
            <a:pathLst>
              <a:path w="3924229" h="6014144">
                <a:moveTo>
                  <a:pt x="0" y="0"/>
                </a:moveTo>
                <a:lnTo>
                  <a:pt x="3924229" y="0"/>
                </a:lnTo>
                <a:lnTo>
                  <a:pt x="3924229" y="6014143"/>
                </a:lnTo>
                <a:lnTo>
                  <a:pt x="0" y="6014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2293545" flipH="1">
            <a:off x="15201411" y="6730426"/>
            <a:ext cx="4917162" cy="4941871"/>
          </a:xfrm>
          <a:custGeom>
            <a:avLst/>
            <a:gdLst/>
            <a:ahLst/>
            <a:cxnLst/>
            <a:rect l="l" t="t" r="r" b="b"/>
            <a:pathLst>
              <a:path w="4917162" h="4941871">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5" name="Group 5"/>
          <p:cNvGrpSpPr/>
          <p:nvPr/>
        </p:nvGrpSpPr>
        <p:grpSpPr>
          <a:xfrm>
            <a:off x="-1519059" y="-235985"/>
            <a:ext cx="9522627" cy="10758969"/>
            <a:chOff x="0" y="0"/>
            <a:chExt cx="5624576" cy="6354826"/>
          </a:xfrm>
        </p:grpSpPr>
        <p:sp>
          <p:nvSpPr>
            <p:cNvPr id="6" name="Freeform 6"/>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49983" r="-49983"/>
              </a:stretch>
            </a:blipFill>
          </p:spPr>
          <p:txBody>
            <a:bodyPr/>
            <a:lstStyle/>
            <a:p>
              <a:endParaRPr lang="en-GB"/>
            </a:p>
          </p:txBody>
        </p:sp>
      </p:grpSp>
      <p:sp>
        <p:nvSpPr>
          <p:cNvPr id="7" name="TextBox 7"/>
          <p:cNvSpPr txBox="1"/>
          <p:nvPr/>
        </p:nvSpPr>
        <p:spPr>
          <a:xfrm>
            <a:off x="8793367" y="6004950"/>
            <a:ext cx="8250359" cy="1975383"/>
          </a:xfrm>
          <a:prstGeom prst="rect">
            <a:avLst/>
          </a:prstGeom>
        </p:spPr>
        <p:txBody>
          <a:bodyPr lIns="0" tIns="0" rIns="0" bIns="0" rtlCol="0" anchor="t">
            <a:spAutoFit/>
          </a:bodyPr>
          <a:lstStyle/>
          <a:p>
            <a:pPr algn="ctr">
              <a:lnSpc>
                <a:spcPts val="3169"/>
              </a:lnSpc>
            </a:pPr>
            <a:r>
              <a:rPr lang="en-US" sz="2264" spc="45">
                <a:solidFill>
                  <a:srgbClr val="FFFFFF"/>
                </a:solidFill>
                <a:latin typeface="Canva Sans"/>
                <a:ea typeface="Canva Sans"/>
                <a:cs typeface="Canva Sans"/>
                <a:sym typeface="Canva Sans"/>
              </a:rPr>
              <a:t>Even when Justin faces challenges, he remembers that God has a purpose for everything about him. His writing encourages people to see themselves as God’s favorites, too. By sharing his art, Justin is telling the world, “I am God’s favorite—He loves me the best!”</a:t>
            </a:r>
          </a:p>
        </p:txBody>
      </p:sp>
      <p:sp>
        <p:nvSpPr>
          <p:cNvPr id="8" name="TextBox 8"/>
          <p:cNvSpPr txBox="1"/>
          <p:nvPr/>
        </p:nvSpPr>
        <p:spPr>
          <a:xfrm>
            <a:off x="8551501" y="2574711"/>
            <a:ext cx="8255846" cy="2948599"/>
          </a:xfrm>
          <a:prstGeom prst="rect">
            <a:avLst/>
          </a:prstGeom>
        </p:spPr>
        <p:txBody>
          <a:bodyPr lIns="0" tIns="0" rIns="0" bIns="0" rtlCol="0" anchor="t">
            <a:spAutoFit/>
          </a:bodyPr>
          <a:lstStyle/>
          <a:p>
            <a:pPr algn="ctr">
              <a:lnSpc>
                <a:spcPts val="5671"/>
              </a:lnSpc>
            </a:pPr>
            <a:r>
              <a:rPr lang="en-US" sz="5671" b="1">
                <a:solidFill>
                  <a:srgbClr val="FFFFFF"/>
                </a:solidFill>
                <a:latin typeface="Poppins Bold"/>
                <a:ea typeface="Poppins Bold"/>
                <a:cs typeface="Poppins Bold"/>
                <a:sym typeface="Poppins Bold"/>
              </a:rPr>
              <a:t>"YOU MIGHT FEEL DIFFERENT, BUT GOD MADE YOU JUST THE WAY HE INTENDED!"</a:t>
            </a:r>
          </a:p>
        </p:txBody>
      </p:sp>
      <p:sp>
        <p:nvSpPr>
          <p:cNvPr id="9" name="Freeform 9"/>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9"/>
            <a:stretch>
              <a:fillRect b="-127"/>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2F70"/>
        </a:solidFill>
        <a:effectLst/>
      </p:bgPr>
    </p:bg>
    <p:spTree>
      <p:nvGrpSpPr>
        <p:cNvPr id="1" name=""/>
        <p:cNvGrpSpPr/>
        <p:nvPr/>
      </p:nvGrpSpPr>
      <p:grpSpPr>
        <a:xfrm>
          <a:off x="0" y="0"/>
          <a:ext cx="0" cy="0"/>
          <a:chOff x="0" y="0"/>
          <a:chExt cx="0" cy="0"/>
        </a:xfrm>
      </p:grpSpPr>
      <p:sp>
        <p:nvSpPr>
          <p:cNvPr id="2" name="Freeform 2"/>
          <p:cNvSpPr/>
          <p:nvPr/>
        </p:nvSpPr>
        <p:spPr>
          <a:xfrm>
            <a:off x="566990" y="3487602"/>
            <a:ext cx="19694347" cy="14253784"/>
          </a:xfrm>
          <a:custGeom>
            <a:avLst/>
            <a:gdLst/>
            <a:ahLst/>
            <a:cxnLst/>
            <a:rect l="l" t="t" r="r" b="b"/>
            <a:pathLst>
              <a:path w="19694347" h="14253784">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06347" y="-8629701"/>
            <a:ext cx="19694347" cy="14253784"/>
          </a:xfrm>
          <a:custGeom>
            <a:avLst/>
            <a:gdLst/>
            <a:ahLst/>
            <a:cxnLst/>
            <a:rect l="l" t="t" r="r" b="b"/>
            <a:pathLst>
              <a:path w="19694347" h="14253784">
                <a:moveTo>
                  <a:pt x="0" y="0"/>
                </a:moveTo>
                <a:lnTo>
                  <a:pt x="19694347" y="0"/>
                </a:lnTo>
                <a:lnTo>
                  <a:pt x="19694347" y="14253783"/>
                </a:lnTo>
                <a:lnTo>
                  <a:pt x="0" y="14253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0830070" y="-244960"/>
            <a:ext cx="7748881" cy="10859454"/>
            <a:chOff x="0" y="0"/>
            <a:chExt cx="680654" cy="953884"/>
          </a:xfrm>
        </p:grpSpPr>
        <p:sp>
          <p:nvSpPr>
            <p:cNvPr id="5" name="Freeform 5"/>
            <p:cNvSpPr/>
            <p:nvPr/>
          </p:nvSpPr>
          <p:spPr>
            <a:xfrm>
              <a:off x="0" y="0"/>
              <a:ext cx="680654" cy="953884"/>
            </a:xfrm>
            <a:custGeom>
              <a:avLst/>
              <a:gdLst/>
              <a:ahLst/>
              <a:cxnLst/>
              <a:rect l="l" t="t" r="r" b="b"/>
              <a:pathLst>
                <a:path w="680654" h="953884">
                  <a:moveTo>
                    <a:pt x="0" y="0"/>
                  </a:moveTo>
                  <a:lnTo>
                    <a:pt x="680654" y="0"/>
                  </a:lnTo>
                  <a:lnTo>
                    <a:pt x="680654" y="953884"/>
                  </a:lnTo>
                  <a:lnTo>
                    <a:pt x="0" y="953884"/>
                  </a:lnTo>
                  <a:close/>
                </a:path>
              </a:pathLst>
            </a:custGeom>
            <a:blipFill>
              <a:blip r:embed="rId4"/>
              <a:stretch>
                <a:fillRect l="-56258" t="-13502" r="-83227" b="-351"/>
              </a:stretch>
            </a:blipFill>
          </p:spPr>
          <p:txBody>
            <a:bodyPr/>
            <a:lstStyle/>
            <a:p>
              <a:endParaRPr lang="en-GB"/>
            </a:p>
          </p:txBody>
        </p:sp>
      </p:grpSp>
      <p:sp>
        <p:nvSpPr>
          <p:cNvPr id="6" name="TextBox 6"/>
          <p:cNvSpPr txBox="1"/>
          <p:nvPr/>
        </p:nvSpPr>
        <p:spPr>
          <a:xfrm>
            <a:off x="1028700" y="2156297"/>
            <a:ext cx="8255846" cy="2233176"/>
          </a:xfrm>
          <a:prstGeom prst="rect">
            <a:avLst/>
          </a:prstGeom>
        </p:spPr>
        <p:txBody>
          <a:bodyPr lIns="0" tIns="0" rIns="0" bIns="0" rtlCol="0" anchor="t">
            <a:spAutoFit/>
          </a:bodyPr>
          <a:lstStyle/>
          <a:p>
            <a:pPr algn="ctr">
              <a:lnSpc>
                <a:spcPts val="5671"/>
              </a:lnSpc>
            </a:pPr>
            <a:r>
              <a:rPr lang="en-US" sz="5671" b="1">
                <a:solidFill>
                  <a:srgbClr val="FFFFFF"/>
                </a:solidFill>
                <a:latin typeface="Poppins Bold"/>
                <a:ea typeface="Poppins Bold"/>
                <a:cs typeface="Poppins Bold"/>
                <a:sym typeface="Poppins Bold"/>
              </a:rPr>
              <a:t>“GOD, WHAT’S ONE SPECIAL THING YOU SEE IN ME?”</a:t>
            </a:r>
          </a:p>
        </p:txBody>
      </p:sp>
      <p:sp>
        <p:nvSpPr>
          <p:cNvPr id="7" name="TextBox 7"/>
          <p:cNvSpPr txBox="1"/>
          <p:nvPr/>
        </p:nvSpPr>
        <p:spPr>
          <a:xfrm>
            <a:off x="888154" y="5681232"/>
            <a:ext cx="8255846" cy="2233176"/>
          </a:xfrm>
          <a:prstGeom prst="rect">
            <a:avLst/>
          </a:prstGeom>
        </p:spPr>
        <p:txBody>
          <a:bodyPr lIns="0" tIns="0" rIns="0" bIns="0" rtlCol="0" anchor="t">
            <a:spAutoFit/>
          </a:bodyPr>
          <a:lstStyle/>
          <a:p>
            <a:pPr algn="ctr">
              <a:lnSpc>
                <a:spcPts val="5671"/>
              </a:lnSpc>
            </a:pPr>
            <a:r>
              <a:rPr lang="en-US" sz="5671" b="1">
                <a:solidFill>
                  <a:srgbClr val="FFFFFF"/>
                </a:solidFill>
                <a:latin typeface="Poppins Bold"/>
                <a:ea typeface="Poppins Bold"/>
                <a:cs typeface="Poppins Bold"/>
                <a:sym typeface="Poppins Bold"/>
              </a:rPr>
              <a:t>“HOW CAN I USE THAT TO SHOW YOUR LOVE TO OTHERS?”</a:t>
            </a:r>
          </a:p>
        </p:txBody>
      </p:sp>
      <p:sp>
        <p:nvSpPr>
          <p:cNvPr id="8" name="Freeform 8"/>
          <p:cNvSpPr/>
          <p:nvPr/>
        </p:nvSpPr>
        <p:spPr>
          <a:xfrm>
            <a:off x="333392" y="264483"/>
            <a:ext cx="1440326" cy="992067"/>
          </a:xfrm>
          <a:custGeom>
            <a:avLst/>
            <a:gdLst/>
            <a:ahLst/>
            <a:cxnLst/>
            <a:rect l="l" t="t" r="r" b="b"/>
            <a:pathLst>
              <a:path w="1440326" h="992067">
                <a:moveTo>
                  <a:pt x="0" y="0"/>
                </a:moveTo>
                <a:lnTo>
                  <a:pt x="1440326" y="0"/>
                </a:lnTo>
                <a:lnTo>
                  <a:pt x="1440326" y="992067"/>
                </a:lnTo>
                <a:lnTo>
                  <a:pt x="0" y="992067"/>
                </a:lnTo>
                <a:lnTo>
                  <a:pt x="0" y="0"/>
                </a:lnTo>
                <a:close/>
              </a:path>
            </a:pathLst>
          </a:custGeom>
          <a:blipFill>
            <a:blip r:embed="rId5"/>
            <a:stretch>
              <a:fillRect b="-127"/>
            </a:stretch>
          </a:blipFill>
        </p:spPr>
        <p:txBody>
          <a:bodyPr/>
          <a:lstStyle/>
          <a:p>
            <a:endParaRPr lang="en-GB"/>
          </a:p>
        </p:txBody>
      </p:sp>
      <p:sp>
        <p:nvSpPr>
          <p:cNvPr id="9" name="Freeform 9"/>
          <p:cNvSpPr/>
          <p:nvPr/>
        </p:nvSpPr>
        <p:spPr>
          <a:xfrm>
            <a:off x="-1406347" y="7756785"/>
            <a:ext cx="4646534" cy="4114800"/>
          </a:xfrm>
          <a:custGeom>
            <a:avLst/>
            <a:gdLst/>
            <a:ahLst/>
            <a:cxnLst/>
            <a:rect l="l" t="t" r="r" b="b"/>
            <a:pathLst>
              <a:path w="4646534" h="4114800">
                <a:moveTo>
                  <a:pt x="0" y="0"/>
                </a:moveTo>
                <a:lnTo>
                  <a:pt x="4646533" y="0"/>
                </a:lnTo>
                <a:lnTo>
                  <a:pt x="464653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3888"/>
        </a:solidFill>
        <a:effectLst/>
      </p:bgPr>
    </p:bg>
    <p:spTree>
      <p:nvGrpSpPr>
        <p:cNvPr id="1" name=""/>
        <p:cNvGrpSpPr/>
        <p:nvPr/>
      </p:nvGrpSpPr>
      <p:grpSpPr>
        <a:xfrm>
          <a:off x="0" y="0"/>
          <a:ext cx="0" cy="0"/>
          <a:chOff x="0" y="0"/>
          <a:chExt cx="0" cy="0"/>
        </a:xfrm>
      </p:grpSpPr>
      <p:sp>
        <p:nvSpPr>
          <p:cNvPr id="2" name="Freeform 2"/>
          <p:cNvSpPr/>
          <p:nvPr/>
        </p:nvSpPr>
        <p:spPr>
          <a:xfrm flipH="1">
            <a:off x="-2888893" y="1711246"/>
            <a:ext cx="19694347" cy="14253784"/>
          </a:xfrm>
          <a:custGeom>
            <a:avLst/>
            <a:gdLst/>
            <a:ahLst/>
            <a:cxnLst/>
            <a:rect l="l" t="t" r="r" b="b"/>
            <a:pathLst>
              <a:path w="19694347" h="14253784">
                <a:moveTo>
                  <a:pt x="19694347" y="0"/>
                </a:moveTo>
                <a:lnTo>
                  <a:pt x="0" y="0"/>
                </a:lnTo>
                <a:lnTo>
                  <a:pt x="0" y="14253784"/>
                </a:lnTo>
                <a:lnTo>
                  <a:pt x="19694347" y="14253784"/>
                </a:lnTo>
                <a:lnTo>
                  <a:pt x="196943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5087518" y="-9110284"/>
            <a:ext cx="19694347" cy="14253784"/>
          </a:xfrm>
          <a:custGeom>
            <a:avLst/>
            <a:gdLst/>
            <a:ahLst/>
            <a:cxnLst/>
            <a:rect l="l" t="t" r="r" b="b"/>
            <a:pathLst>
              <a:path w="19694347" h="14253784">
                <a:moveTo>
                  <a:pt x="0" y="0"/>
                </a:moveTo>
                <a:lnTo>
                  <a:pt x="19694348" y="0"/>
                </a:lnTo>
                <a:lnTo>
                  <a:pt x="19694348"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266020" y="-286227"/>
            <a:ext cx="6947497" cy="10859454"/>
            <a:chOff x="0" y="0"/>
            <a:chExt cx="610261" cy="953884"/>
          </a:xfrm>
        </p:grpSpPr>
        <p:sp>
          <p:nvSpPr>
            <p:cNvPr id="5" name="Freeform 5"/>
            <p:cNvSpPr/>
            <p:nvPr/>
          </p:nvSpPr>
          <p:spPr>
            <a:xfrm>
              <a:off x="0" y="0"/>
              <a:ext cx="610261" cy="953884"/>
            </a:xfrm>
            <a:custGeom>
              <a:avLst/>
              <a:gdLst/>
              <a:ahLst/>
              <a:cxnLst/>
              <a:rect l="l" t="t" r="r" b="b"/>
              <a:pathLst>
                <a:path w="610261" h="953884">
                  <a:moveTo>
                    <a:pt x="0" y="0"/>
                  </a:moveTo>
                  <a:lnTo>
                    <a:pt x="610261" y="0"/>
                  </a:lnTo>
                  <a:lnTo>
                    <a:pt x="610261" y="953884"/>
                  </a:lnTo>
                  <a:lnTo>
                    <a:pt x="0" y="953884"/>
                  </a:lnTo>
                  <a:close/>
                </a:path>
              </a:pathLst>
            </a:custGeom>
            <a:blipFill>
              <a:blip r:embed="rId4"/>
              <a:stretch>
                <a:fillRect l="-102986" r="-31620"/>
              </a:stretch>
            </a:blipFill>
          </p:spPr>
          <p:txBody>
            <a:bodyPr/>
            <a:lstStyle/>
            <a:p>
              <a:endParaRPr lang="en-GB"/>
            </a:p>
          </p:txBody>
        </p:sp>
      </p:grpSp>
      <p:sp>
        <p:nvSpPr>
          <p:cNvPr id="6" name="Freeform 6"/>
          <p:cNvSpPr/>
          <p:nvPr/>
        </p:nvSpPr>
        <p:spPr>
          <a:xfrm rot="1563199" flipH="1">
            <a:off x="15245001" y="6787365"/>
            <a:ext cx="4917162" cy="4941871"/>
          </a:xfrm>
          <a:custGeom>
            <a:avLst/>
            <a:gdLst/>
            <a:ahLst/>
            <a:cxnLst/>
            <a:rect l="l" t="t" r="r" b="b"/>
            <a:pathLst>
              <a:path w="4917162" h="4941871">
                <a:moveTo>
                  <a:pt x="4917161" y="0"/>
                </a:moveTo>
                <a:lnTo>
                  <a:pt x="0" y="0"/>
                </a:lnTo>
                <a:lnTo>
                  <a:pt x="0" y="4941870"/>
                </a:lnTo>
                <a:lnTo>
                  <a:pt x="4917161" y="4941870"/>
                </a:lnTo>
                <a:lnTo>
                  <a:pt x="491716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16183549" y="262941"/>
            <a:ext cx="1520032" cy="1531519"/>
          </a:xfrm>
          <a:custGeom>
            <a:avLst/>
            <a:gdLst/>
            <a:ahLst/>
            <a:cxnLst/>
            <a:rect l="l" t="t" r="r" b="b"/>
            <a:pathLst>
              <a:path w="1520032" h="1531519">
                <a:moveTo>
                  <a:pt x="0" y="0"/>
                </a:moveTo>
                <a:lnTo>
                  <a:pt x="1520032" y="0"/>
                </a:lnTo>
                <a:lnTo>
                  <a:pt x="1520032" y="1531518"/>
                </a:lnTo>
                <a:lnTo>
                  <a:pt x="0" y="1531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7107382" y="294209"/>
            <a:ext cx="1723022" cy="1818493"/>
          </a:xfrm>
          <a:custGeom>
            <a:avLst/>
            <a:gdLst/>
            <a:ahLst/>
            <a:cxnLst/>
            <a:rect l="l" t="t" r="r" b="b"/>
            <a:pathLst>
              <a:path w="1723022" h="1818493">
                <a:moveTo>
                  <a:pt x="0" y="0"/>
                </a:moveTo>
                <a:lnTo>
                  <a:pt x="1723022" y="0"/>
                </a:lnTo>
                <a:lnTo>
                  <a:pt x="1723022" y="1818493"/>
                </a:lnTo>
                <a:lnTo>
                  <a:pt x="0" y="18184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12638409" y="8838138"/>
            <a:ext cx="1275966" cy="1315429"/>
          </a:xfrm>
          <a:custGeom>
            <a:avLst/>
            <a:gdLst/>
            <a:ahLst/>
            <a:cxnLst/>
            <a:rect l="l" t="t" r="r" b="b"/>
            <a:pathLst>
              <a:path w="1275966" h="1315429">
                <a:moveTo>
                  <a:pt x="0" y="0"/>
                </a:moveTo>
                <a:lnTo>
                  <a:pt x="1275966" y="0"/>
                </a:lnTo>
                <a:lnTo>
                  <a:pt x="1275966" y="1315429"/>
                </a:lnTo>
                <a:lnTo>
                  <a:pt x="0" y="13154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9144000" y="4670069"/>
            <a:ext cx="1292460" cy="1292460"/>
          </a:xfrm>
          <a:custGeom>
            <a:avLst/>
            <a:gdLst/>
            <a:ahLst/>
            <a:cxnLst/>
            <a:rect l="l" t="t" r="r" b="b"/>
            <a:pathLst>
              <a:path w="1292460" h="1292460">
                <a:moveTo>
                  <a:pt x="0" y="0"/>
                </a:moveTo>
                <a:lnTo>
                  <a:pt x="1292460" y="0"/>
                </a:lnTo>
                <a:lnTo>
                  <a:pt x="1292460" y="1292460"/>
                </a:lnTo>
                <a:lnTo>
                  <a:pt x="0" y="12924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TextBox 11"/>
          <p:cNvSpPr txBox="1"/>
          <p:nvPr/>
        </p:nvSpPr>
        <p:spPr>
          <a:xfrm>
            <a:off x="9923719" y="5905379"/>
            <a:ext cx="6646323" cy="2114550"/>
          </a:xfrm>
          <a:prstGeom prst="rect">
            <a:avLst/>
          </a:prstGeom>
        </p:spPr>
        <p:txBody>
          <a:bodyPr lIns="0" tIns="0" rIns="0" bIns="0" rtlCol="0" anchor="t">
            <a:spAutoFit/>
          </a:bodyPr>
          <a:lstStyle/>
          <a:p>
            <a:pPr algn="ctr">
              <a:lnSpc>
                <a:spcPts val="4200"/>
              </a:lnSpc>
            </a:pPr>
            <a:r>
              <a:rPr lang="en-US" sz="3000" spc="60">
                <a:solidFill>
                  <a:srgbClr val="FFFFFF"/>
                </a:solidFill>
                <a:latin typeface="Canva Sans"/>
                <a:ea typeface="Canva Sans"/>
                <a:cs typeface="Canva Sans"/>
                <a:sym typeface="Canva Sans"/>
              </a:rPr>
              <a:t>Reading verses like Psalm 139 reminds us that God took great care in making us.</a:t>
            </a:r>
          </a:p>
          <a:p>
            <a:pPr algn="ctr">
              <a:lnSpc>
                <a:spcPts val="4200"/>
              </a:lnSpc>
            </a:pPr>
            <a:endParaRPr lang="en-US" sz="3000" spc="60">
              <a:solidFill>
                <a:srgbClr val="FFFFFF"/>
              </a:solidFill>
              <a:latin typeface="Canva Sans"/>
              <a:ea typeface="Canva Sans"/>
              <a:cs typeface="Canva Sans"/>
              <a:sym typeface="Canva Sans"/>
            </a:endParaRPr>
          </a:p>
        </p:txBody>
      </p:sp>
      <p:sp>
        <p:nvSpPr>
          <p:cNvPr id="12" name="TextBox 12"/>
          <p:cNvSpPr txBox="1"/>
          <p:nvPr/>
        </p:nvSpPr>
        <p:spPr>
          <a:xfrm>
            <a:off x="10096917" y="4892005"/>
            <a:ext cx="6708538" cy="762863"/>
          </a:xfrm>
          <a:prstGeom prst="rect">
            <a:avLst/>
          </a:prstGeom>
        </p:spPr>
        <p:txBody>
          <a:bodyPr lIns="0" tIns="0" rIns="0" bIns="0" rtlCol="0" anchor="t">
            <a:spAutoFit/>
          </a:bodyPr>
          <a:lstStyle/>
          <a:p>
            <a:pPr algn="l">
              <a:lnSpc>
                <a:spcPts val="6220"/>
              </a:lnSpc>
            </a:pPr>
            <a:r>
              <a:rPr lang="en-US" sz="4443" b="1" spc="88">
                <a:solidFill>
                  <a:srgbClr val="FFFFFF"/>
                </a:solidFill>
                <a:latin typeface="Canva Sans Bold"/>
                <a:ea typeface="Canva Sans Bold"/>
                <a:cs typeface="Canva Sans Bold"/>
                <a:sym typeface="Canva Sans Bold"/>
              </a:rPr>
              <a:t>Remember God’s Word</a:t>
            </a:r>
          </a:p>
        </p:txBody>
      </p:sp>
      <p:sp>
        <p:nvSpPr>
          <p:cNvPr id="13" name="TextBox 13"/>
          <p:cNvSpPr txBox="1"/>
          <p:nvPr/>
        </p:nvSpPr>
        <p:spPr>
          <a:xfrm>
            <a:off x="8687719" y="1851609"/>
            <a:ext cx="9015862" cy="2233176"/>
          </a:xfrm>
          <a:prstGeom prst="rect">
            <a:avLst/>
          </a:prstGeom>
        </p:spPr>
        <p:txBody>
          <a:bodyPr lIns="0" tIns="0" rIns="0" bIns="0" rtlCol="0" anchor="t">
            <a:spAutoFit/>
          </a:bodyPr>
          <a:lstStyle/>
          <a:p>
            <a:pPr algn="ctr">
              <a:lnSpc>
                <a:spcPts val="5671"/>
              </a:lnSpc>
            </a:pPr>
            <a:r>
              <a:rPr lang="en-US" sz="5671" b="1">
                <a:solidFill>
                  <a:srgbClr val="FFFFFF"/>
                </a:solidFill>
                <a:latin typeface="Poppins Bold"/>
                <a:ea typeface="Poppins Bold"/>
                <a:cs typeface="Poppins Bold"/>
                <a:sym typeface="Poppins Bold"/>
              </a:rPr>
              <a:t>HOW DO WE REALLY BELIEVE WE’RE SUPER SPECIAL IN GOD’S EYES?</a:t>
            </a:r>
          </a:p>
        </p:txBody>
      </p:sp>
      <p:sp>
        <p:nvSpPr>
          <p:cNvPr id="14" name="Freeform 14"/>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15"/>
            <a:stretch>
              <a:fillRect b="-127"/>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AE26"/>
        </a:solidFill>
        <a:effectLst/>
      </p:bgPr>
    </p:bg>
    <p:spTree>
      <p:nvGrpSpPr>
        <p:cNvPr id="1" name=""/>
        <p:cNvGrpSpPr/>
        <p:nvPr/>
      </p:nvGrpSpPr>
      <p:grpSpPr>
        <a:xfrm>
          <a:off x="0" y="0"/>
          <a:ext cx="0" cy="0"/>
          <a:chOff x="0" y="0"/>
          <a:chExt cx="0" cy="0"/>
        </a:xfrm>
      </p:grpSpPr>
      <p:sp>
        <p:nvSpPr>
          <p:cNvPr id="2" name="Freeform 2"/>
          <p:cNvSpPr/>
          <p:nvPr/>
        </p:nvSpPr>
        <p:spPr>
          <a:xfrm>
            <a:off x="566990" y="3487602"/>
            <a:ext cx="19694347" cy="14253784"/>
          </a:xfrm>
          <a:custGeom>
            <a:avLst/>
            <a:gdLst/>
            <a:ahLst/>
            <a:cxnLst/>
            <a:rect l="l" t="t" r="r" b="b"/>
            <a:pathLst>
              <a:path w="19694347" h="14253784">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06347" y="-8629701"/>
            <a:ext cx="19694347" cy="14253784"/>
          </a:xfrm>
          <a:custGeom>
            <a:avLst/>
            <a:gdLst/>
            <a:ahLst/>
            <a:cxnLst/>
            <a:rect l="l" t="t" r="r" b="b"/>
            <a:pathLst>
              <a:path w="19694347" h="14253784">
                <a:moveTo>
                  <a:pt x="0" y="0"/>
                </a:moveTo>
                <a:lnTo>
                  <a:pt x="19694347" y="0"/>
                </a:lnTo>
                <a:lnTo>
                  <a:pt x="19694347" y="14253783"/>
                </a:lnTo>
                <a:lnTo>
                  <a:pt x="0" y="14253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0830070" y="-244960"/>
            <a:ext cx="7748881" cy="10859454"/>
            <a:chOff x="0" y="0"/>
            <a:chExt cx="680654" cy="953884"/>
          </a:xfrm>
        </p:grpSpPr>
        <p:sp>
          <p:nvSpPr>
            <p:cNvPr id="5" name="Freeform 5"/>
            <p:cNvSpPr/>
            <p:nvPr/>
          </p:nvSpPr>
          <p:spPr>
            <a:xfrm>
              <a:off x="0" y="0"/>
              <a:ext cx="680654" cy="953884"/>
            </a:xfrm>
            <a:custGeom>
              <a:avLst/>
              <a:gdLst/>
              <a:ahLst/>
              <a:cxnLst/>
              <a:rect l="l" t="t" r="r" b="b"/>
              <a:pathLst>
                <a:path w="680654" h="953884">
                  <a:moveTo>
                    <a:pt x="0" y="0"/>
                  </a:moveTo>
                  <a:lnTo>
                    <a:pt x="680654" y="0"/>
                  </a:lnTo>
                  <a:lnTo>
                    <a:pt x="680654" y="953884"/>
                  </a:lnTo>
                  <a:lnTo>
                    <a:pt x="0" y="953884"/>
                  </a:lnTo>
                  <a:close/>
                </a:path>
              </a:pathLst>
            </a:custGeom>
            <a:blipFill>
              <a:blip r:embed="rId4"/>
              <a:stretch>
                <a:fillRect l="-17273" r="-93071"/>
              </a:stretch>
            </a:blipFill>
          </p:spPr>
          <p:txBody>
            <a:bodyPr/>
            <a:lstStyle/>
            <a:p>
              <a:endParaRPr lang="en-GB"/>
            </a:p>
          </p:txBody>
        </p:sp>
      </p:grpSp>
      <p:sp>
        <p:nvSpPr>
          <p:cNvPr id="6" name="Freeform 6"/>
          <p:cNvSpPr/>
          <p:nvPr/>
        </p:nvSpPr>
        <p:spPr>
          <a:xfrm>
            <a:off x="1269833" y="4892072"/>
            <a:ext cx="1321065" cy="1321065"/>
          </a:xfrm>
          <a:custGeom>
            <a:avLst/>
            <a:gdLst/>
            <a:ahLst/>
            <a:cxnLst/>
            <a:rect l="l" t="t" r="r" b="b"/>
            <a:pathLst>
              <a:path w="1321065" h="1321065">
                <a:moveTo>
                  <a:pt x="0" y="0"/>
                </a:moveTo>
                <a:lnTo>
                  <a:pt x="1321065" y="0"/>
                </a:lnTo>
                <a:lnTo>
                  <a:pt x="1321065" y="1321065"/>
                </a:lnTo>
                <a:lnTo>
                  <a:pt x="0" y="13210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2105075" y="6141685"/>
            <a:ext cx="7038925" cy="1581150"/>
          </a:xfrm>
          <a:prstGeom prst="rect">
            <a:avLst/>
          </a:prstGeom>
        </p:spPr>
        <p:txBody>
          <a:bodyPr lIns="0" tIns="0" rIns="0" bIns="0" rtlCol="0" anchor="t">
            <a:spAutoFit/>
          </a:bodyPr>
          <a:lstStyle/>
          <a:p>
            <a:pPr algn="ctr">
              <a:lnSpc>
                <a:spcPts val="4200"/>
              </a:lnSpc>
            </a:pPr>
            <a:r>
              <a:rPr lang="en-US" sz="3000" spc="60">
                <a:solidFill>
                  <a:srgbClr val="092F70"/>
                </a:solidFill>
                <a:latin typeface="Canva Sans"/>
                <a:ea typeface="Canva Sans"/>
                <a:cs typeface="Canva Sans"/>
                <a:sym typeface="Canva Sans"/>
              </a:rPr>
              <a:t>Talk to God like a friend. Ask Him to show you more about who you are.</a:t>
            </a:r>
          </a:p>
          <a:p>
            <a:pPr algn="ctr">
              <a:lnSpc>
                <a:spcPts val="4200"/>
              </a:lnSpc>
            </a:pPr>
            <a:endParaRPr lang="en-US" sz="3000" spc="60">
              <a:solidFill>
                <a:srgbClr val="092F70"/>
              </a:solidFill>
              <a:latin typeface="Canva Sans"/>
              <a:ea typeface="Canva Sans"/>
              <a:cs typeface="Canva Sans"/>
              <a:sym typeface="Canva Sans"/>
            </a:endParaRPr>
          </a:p>
        </p:txBody>
      </p:sp>
      <p:sp>
        <p:nvSpPr>
          <p:cNvPr id="8" name="TextBox 8"/>
          <p:cNvSpPr txBox="1"/>
          <p:nvPr/>
        </p:nvSpPr>
        <p:spPr>
          <a:xfrm>
            <a:off x="2278272" y="5128311"/>
            <a:ext cx="6708538" cy="762863"/>
          </a:xfrm>
          <a:prstGeom prst="rect">
            <a:avLst/>
          </a:prstGeom>
        </p:spPr>
        <p:txBody>
          <a:bodyPr lIns="0" tIns="0" rIns="0" bIns="0" rtlCol="0" anchor="t">
            <a:spAutoFit/>
          </a:bodyPr>
          <a:lstStyle/>
          <a:p>
            <a:pPr algn="l">
              <a:lnSpc>
                <a:spcPts val="6220"/>
              </a:lnSpc>
            </a:pPr>
            <a:r>
              <a:rPr lang="en-US" sz="4443" b="1" spc="88">
                <a:solidFill>
                  <a:srgbClr val="092F70"/>
                </a:solidFill>
                <a:latin typeface="Canva Sans Bold"/>
                <a:ea typeface="Canva Sans Bold"/>
                <a:cs typeface="Canva Sans Bold"/>
                <a:sym typeface="Canva Sans Bold"/>
              </a:rPr>
              <a:t>Listening Prayer:</a:t>
            </a:r>
          </a:p>
        </p:txBody>
      </p:sp>
      <p:sp>
        <p:nvSpPr>
          <p:cNvPr id="9" name="TextBox 9"/>
          <p:cNvSpPr txBox="1"/>
          <p:nvPr/>
        </p:nvSpPr>
        <p:spPr>
          <a:xfrm>
            <a:off x="869075" y="2087915"/>
            <a:ext cx="9015862" cy="2233176"/>
          </a:xfrm>
          <a:prstGeom prst="rect">
            <a:avLst/>
          </a:prstGeom>
        </p:spPr>
        <p:txBody>
          <a:bodyPr lIns="0" tIns="0" rIns="0" bIns="0" rtlCol="0" anchor="t">
            <a:spAutoFit/>
          </a:bodyPr>
          <a:lstStyle/>
          <a:p>
            <a:pPr algn="ctr">
              <a:lnSpc>
                <a:spcPts val="5671"/>
              </a:lnSpc>
            </a:pPr>
            <a:r>
              <a:rPr lang="en-US" sz="5671" b="1">
                <a:solidFill>
                  <a:srgbClr val="092F70"/>
                </a:solidFill>
                <a:latin typeface="Poppins Bold"/>
                <a:ea typeface="Poppins Bold"/>
                <a:cs typeface="Poppins Bold"/>
                <a:sym typeface="Poppins Bold"/>
              </a:rPr>
              <a:t>HOW DO WE REALLY BELIEVE WE’RE SUPER SPECIAL IN GOD’S EYES?</a:t>
            </a:r>
          </a:p>
        </p:txBody>
      </p:sp>
      <p:sp>
        <p:nvSpPr>
          <p:cNvPr id="10" name="Freeform 10"/>
          <p:cNvSpPr/>
          <p:nvPr/>
        </p:nvSpPr>
        <p:spPr>
          <a:xfrm>
            <a:off x="-310982" y="-607576"/>
            <a:ext cx="3161630" cy="2776736"/>
          </a:xfrm>
          <a:custGeom>
            <a:avLst/>
            <a:gdLst/>
            <a:ahLst/>
            <a:cxnLst/>
            <a:rect l="l" t="t" r="r" b="b"/>
            <a:pathLst>
              <a:path w="3161630" h="2776736">
                <a:moveTo>
                  <a:pt x="0" y="0"/>
                </a:moveTo>
                <a:lnTo>
                  <a:pt x="3161630" y="0"/>
                </a:lnTo>
                <a:lnTo>
                  <a:pt x="3161630" y="2776736"/>
                </a:lnTo>
                <a:lnTo>
                  <a:pt x="0" y="27767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473939" y="39868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9"/>
            <a:stretch>
              <a:fillRect b="-127"/>
            </a:stretch>
          </a:blipFill>
        </p:spPr>
        <p:txBody>
          <a:bodyPr/>
          <a:lstStyle/>
          <a:p>
            <a:endParaRPr lang="en-GB"/>
          </a:p>
        </p:txBody>
      </p:sp>
      <p:sp>
        <p:nvSpPr>
          <p:cNvPr id="12" name="Freeform 12"/>
          <p:cNvSpPr/>
          <p:nvPr/>
        </p:nvSpPr>
        <p:spPr>
          <a:xfrm rot="6039000">
            <a:off x="9677926" y="7177959"/>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3888"/>
        </a:solidFill>
        <a:effectLst/>
      </p:bgPr>
    </p:bg>
    <p:spTree>
      <p:nvGrpSpPr>
        <p:cNvPr id="1" name=""/>
        <p:cNvGrpSpPr/>
        <p:nvPr/>
      </p:nvGrpSpPr>
      <p:grpSpPr>
        <a:xfrm>
          <a:off x="0" y="0"/>
          <a:ext cx="0" cy="0"/>
          <a:chOff x="0" y="0"/>
          <a:chExt cx="0" cy="0"/>
        </a:xfrm>
      </p:grpSpPr>
      <p:sp>
        <p:nvSpPr>
          <p:cNvPr id="2" name="Freeform 2"/>
          <p:cNvSpPr/>
          <p:nvPr/>
        </p:nvSpPr>
        <p:spPr>
          <a:xfrm flipH="1">
            <a:off x="-2888893" y="1711246"/>
            <a:ext cx="19694347" cy="14253784"/>
          </a:xfrm>
          <a:custGeom>
            <a:avLst/>
            <a:gdLst/>
            <a:ahLst/>
            <a:cxnLst/>
            <a:rect l="l" t="t" r="r" b="b"/>
            <a:pathLst>
              <a:path w="19694347" h="14253784">
                <a:moveTo>
                  <a:pt x="19694347" y="0"/>
                </a:moveTo>
                <a:lnTo>
                  <a:pt x="0" y="0"/>
                </a:lnTo>
                <a:lnTo>
                  <a:pt x="0" y="14253784"/>
                </a:lnTo>
                <a:lnTo>
                  <a:pt x="19694347" y="14253784"/>
                </a:lnTo>
                <a:lnTo>
                  <a:pt x="196943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5087518" y="-9110284"/>
            <a:ext cx="19694347" cy="14253784"/>
          </a:xfrm>
          <a:custGeom>
            <a:avLst/>
            <a:gdLst/>
            <a:ahLst/>
            <a:cxnLst/>
            <a:rect l="l" t="t" r="r" b="b"/>
            <a:pathLst>
              <a:path w="19694347" h="14253784">
                <a:moveTo>
                  <a:pt x="0" y="0"/>
                </a:moveTo>
                <a:lnTo>
                  <a:pt x="19694348" y="0"/>
                </a:lnTo>
                <a:lnTo>
                  <a:pt x="19694348"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266020" y="-286227"/>
            <a:ext cx="6947497" cy="10859454"/>
            <a:chOff x="0" y="0"/>
            <a:chExt cx="610261" cy="953884"/>
          </a:xfrm>
        </p:grpSpPr>
        <p:sp>
          <p:nvSpPr>
            <p:cNvPr id="5" name="Freeform 5"/>
            <p:cNvSpPr/>
            <p:nvPr/>
          </p:nvSpPr>
          <p:spPr>
            <a:xfrm>
              <a:off x="0" y="0"/>
              <a:ext cx="610261" cy="953884"/>
            </a:xfrm>
            <a:custGeom>
              <a:avLst/>
              <a:gdLst/>
              <a:ahLst/>
              <a:cxnLst/>
              <a:rect l="l" t="t" r="r" b="b"/>
              <a:pathLst>
                <a:path w="610261" h="953884">
                  <a:moveTo>
                    <a:pt x="0" y="0"/>
                  </a:moveTo>
                  <a:lnTo>
                    <a:pt x="610261" y="0"/>
                  </a:lnTo>
                  <a:lnTo>
                    <a:pt x="610261" y="953884"/>
                  </a:lnTo>
                  <a:lnTo>
                    <a:pt x="0" y="953884"/>
                  </a:lnTo>
                  <a:close/>
                </a:path>
              </a:pathLst>
            </a:custGeom>
            <a:blipFill>
              <a:blip r:embed="rId4"/>
              <a:stretch>
                <a:fillRect l="-67303" r="-67303"/>
              </a:stretch>
            </a:blipFill>
          </p:spPr>
          <p:txBody>
            <a:bodyPr/>
            <a:lstStyle/>
            <a:p>
              <a:endParaRPr lang="en-GB"/>
            </a:p>
          </p:txBody>
        </p:sp>
      </p:grpSp>
      <p:sp>
        <p:nvSpPr>
          <p:cNvPr id="6" name="Freeform 6"/>
          <p:cNvSpPr/>
          <p:nvPr/>
        </p:nvSpPr>
        <p:spPr>
          <a:xfrm rot="1563199" flipH="1">
            <a:off x="15245001" y="6787365"/>
            <a:ext cx="4917162" cy="4941871"/>
          </a:xfrm>
          <a:custGeom>
            <a:avLst/>
            <a:gdLst/>
            <a:ahLst/>
            <a:cxnLst/>
            <a:rect l="l" t="t" r="r" b="b"/>
            <a:pathLst>
              <a:path w="4917162" h="4941871">
                <a:moveTo>
                  <a:pt x="4917161" y="0"/>
                </a:moveTo>
                <a:lnTo>
                  <a:pt x="0" y="0"/>
                </a:lnTo>
                <a:lnTo>
                  <a:pt x="0" y="4941870"/>
                </a:lnTo>
                <a:lnTo>
                  <a:pt x="4917161" y="4941870"/>
                </a:lnTo>
                <a:lnTo>
                  <a:pt x="491716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16183549" y="262941"/>
            <a:ext cx="1520032" cy="1531519"/>
          </a:xfrm>
          <a:custGeom>
            <a:avLst/>
            <a:gdLst/>
            <a:ahLst/>
            <a:cxnLst/>
            <a:rect l="l" t="t" r="r" b="b"/>
            <a:pathLst>
              <a:path w="1520032" h="1531519">
                <a:moveTo>
                  <a:pt x="0" y="0"/>
                </a:moveTo>
                <a:lnTo>
                  <a:pt x="1520032" y="0"/>
                </a:lnTo>
                <a:lnTo>
                  <a:pt x="1520032" y="1531518"/>
                </a:lnTo>
                <a:lnTo>
                  <a:pt x="0" y="1531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7107382" y="294209"/>
            <a:ext cx="1723022" cy="1818493"/>
          </a:xfrm>
          <a:custGeom>
            <a:avLst/>
            <a:gdLst/>
            <a:ahLst/>
            <a:cxnLst/>
            <a:rect l="l" t="t" r="r" b="b"/>
            <a:pathLst>
              <a:path w="1723022" h="1818493">
                <a:moveTo>
                  <a:pt x="0" y="0"/>
                </a:moveTo>
                <a:lnTo>
                  <a:pt x="1723022" y="0"/>
                </a:lnTo>
                <a:lnTo>
                  <a:pt x="1723022" y="1818493"/>
                </a:lnTo>
                <a:lnTo>
                  <a:pt x="0" y="18184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12638409" y="8838138"/>
            <a:ext cx="1275966" cy="1315429"/>
          </a:xfrm>
          <a:custGeom>
            <a:avLst/>
            <a:gdLst/>
            <a:ahLst/>
            <a:cxnLst/>
            <a:rect l="l" t="t" r="r" b="b"/>
            <a:pathLst>
              <a:path w="1275966" h="1315429">
                <a:moveTo>
                  <a:pt x="0" y="0"/>
                </a:moveTo>
                <a:lnTo>
                  <a:pt x="1275966" y="0"/>
                </a:lnTo>
                <a:lnTo>
                  <a:pt x="1275966" y="1315429"/>
                </a:lnTo>
                <a:lnTo>
                  <a:pt x="0" y="13154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9144000" y="4676472"/>
            <a:ext cx="1279653" cy="1279653"/>
          </a:xfrm>
          <a:custGeom>
            <a:avLst/>
            <a:gdLst/>
            <a:ahLst/>
            <a:cxnLst/>
            <a:rect l="l" t="t" r="r" b="b"/>
            <a:pathLst>
              <a:path w="1279653" h="1279653">
                <a:moveTo>
                  <a:pt x="0" y="0"/>
                </a:moveTo>
                <a:lnTo>
                  <a:pt x="1279653" y="0"/>
                </a:lnTo>
                <a:lnTo>
                  <a:pt x="1279653" y="1279654"/>
                </a:lnTo>
                <a:lnTo>
                  <a:pt x="0" y="12796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TextBox 11"/>
          <p:cNvSpPr txBox="1"/>
          <p:nvPr/>
        </p:nvSpPr>
        <p:spPr>
          <a:xfrm>
            <a:off x="9605511" y="5901470"/>
            <a:ext cx="7180279" cy="1581150"/>
          </a:xfrm>
          <a:prstGeom prst="rect">
            <a:avLst/>
          </a:prstGeom>
        </p:spPr>
        <p:txBody>
          <a:bodyPr lIns="0" tIns="0" rIns="0" bIns="0" rtlCol="0" anchor="t">
            <a:spAutoFit/>
          </a:bodyPr>
          <a:lstStyle/>
          <a:p>
            <a:pPr algn="ctr">
              <a:lnSpc>
                <a:spcPts val="4200"/>
              </a:lnSpc>
            </a:pPr>
            <a:r>
              <a:rPr lang="en-US" sz="3000" spc="60">
                <a:solidFill>
                  <a:srgbClr val="FFFFFF"/>
                </a:solidFill>
                <a:latin typeface="Canva Sans"/>
                <a:ea typeface="Canva Sans"/>
                <a:cs typeface="Canva Sans"/>
                <a:sym typeface="Canva Sans"/>
              </a:rPr>
              <a:t>When we sing or pray, we remind ourselves of God’s goodness, and open our hearts to hearing His voice.</a:t>
            </a:r>
          </a:p>
        </p:txBody>
      </p:sp>
      <p:sp>
        <p:nvSpPr>
          <p:cNvPr id="12" name="TextBox 12"/>
          <p:cNvSpPr txBox="1"/>
          <p:nvPr/>
        </p:nvSpPr>
        <p:spPr>
          <a:xfrm>
            <a:off x="10096917" y="4892005"/>
            <a:ext cx="2541492" cy="762863"/>
          </a:xfrm>
          <a:prstGeom prst="rect">
            <a:avLst/>
          </a:prstGeom>
        </p:spPr>
        <p:txBody>
          <a:bodyPr lIns="0" tIns="0" rIns="0" bIns="0" rtlCol="0" anchor="t">
            <a:spAutoFit/>
          </a:bodyPr>
          <a:lstStyle/>
          <a:p>
            <a:pPr algn="l">
              <a:lnSpc>
                <a:spcPts val="6220"/>
              </a:lnSpc>
            </a:pPr>
            <a:r>
              <a:rPr lang="en-US" sz="4443" b="1" spc="88">
                <a:solidFill>
                  <a:srgbClr val="FFFFFF"/>
                </a:solidFill>
                <a:latin typeface="Canva Sans Bold"/>
                <a:ea typeface="Canva Sans Bold"/>
                <a:cs typeface="Canva Sans Bold"/>
                <a:sym typeface="Canva Sans Bold"/>
              </a:rPr>
              <a:t>Worship</a:t>
            </a:r>
          </a:p>
        </p:txBody>
      </p:sp>
      <p:sp>
        <p:nvSpPr>
          <p:cNvPr id="13" name="TextBox 13"/>
          <p:cNvSpPr txBox="1"/>
          <p:nvPr/>
        </p:nvSpPr>
        <p:spPr>
          <a:xfrm>
            <a:off x="8687719" y="1851609"/>
            <a:ext cx="9015862" cy="2233176"/>
          </a:xfrm>
          <a:prstGeom prst="rect">
            <a:avLst/>
          </a:prstGeom>
        </p:spPr>
        <p:txBody>
          <a:bodyPr lIns="0" tIns="0" rIns="0" bIns="0" rtlCol="0" anchor="t">
            <a:spAutoFit/>
          </a:bodyPr>
          <a:lstStyle/>
          <a:p>
            <a:pPr algn="ctr">
              <a:lnSpc>
                <a:spcPts val="5671"/>
              </a:lnSpc>
            </a:pPr>
            <a:r>
              <a:rPr lang="en-US" sz="5671" b="1">
                <a:solidFill>
                  <a:srgbClr val="FFFFFF"/>
                </a:solidFill>
                <a:latin typeface="Poppins Bold"/>
                <a:ea typeface="Poppins Bold"/>
                <a:cs typeface="Poppins Bold"/>
                <a:sym typeface="Poppins Bold"/>
              </a:rPr>
              <a:t>HOW DO WE REALLY BELIEVE WE’RE SUPER SPECIAL IN GOD’S EYES?</a:t>
            </a:r>
          </a:p>
        </p:txBody>
      </p:sp>
      <p:sp>
        <p:nvSpPr>
          <p:cNvPr id="14" name="Freeform 14"/>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15"/>
            <a:stretch>
              <a:fillRect b="-127"/>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AE26"/>
        </a:solidFill>
        <a:effectLst/>
      </p:bgPr>
    </p:bg>
    <p:spTree>
      <p:nvGrpSpPr>
        <p:cNvPr id="1" name=""/>
        <p:cNvGrpSpPr/>
        <p:nvPr/>
      </p:nvGrpSpPr>
      <p:grpSpPr>
        <a:xfrm>
          <a:off x="0" y="0"/>
          <a:ext cx="0" cy="0"/>
          <a:chOff x="0" y="0"/>
          <a:chExt cx="0" cy="0"/>
        </a:xfrm>
      </p:grpSpPr>
      <p:sp>
        <p:nvSpPr>
          <p:cNvPr id="2" name="Freeform 2"/>
          <p:cNvSpPr/>
          <p:nvPr/>
        </p:nvSpPr>
        <p:spPr>
          <a:xfrm>
            <a:off x="566990" y="3487602"/>
            <a:ext cx="19694347" cy="14253784"/>
          </a:xfrm>
          <a:custGeom>
            <a:avLst/>
            <a:gdLst/>
            <a:ahLst/>
            <a:cxnLst/>
            <a:rect l="l" t="t" r="r" b="b"/>
            <a:pathLst>
              <a:path w="19694347" h="14253784">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06347" y="-8629701"/>
            <a:ext cx="19694347" cy="14253784"/>
          </a:xfrm>
          <a:custGeom>
            <a:avLst/>
            <a:gdLst/>
            <a:ahLst/>
            <a:cxnLst/>
            <a:rect l="l" t="t" r="r" b="b"/>
            <a:pathLst>
              <a:path w="19694347" h="14253784">
                <a:moveTo>
                  <a:pt x="0" y="0"/>
                </a:moveTo>
                <a:lnTo>
                  <a:pt x="19694347" y="0"/>
                </a:lnTo>
                <a:lnTo>
                  <a:pt x="19694347" y="14253783"/>
                </a:lnTo>
                <a:lnTo>
                  <a:pt x="0" y="14253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0830070" y="-244960"/>
            <a:ext cx="7748881" cy="10859454"/>
            <a:chOff x="0" y="0"/>
            <a:chExt cx="680654" cy="953884"/>
          </a:xfrm>
        </p:grpSpPr>
        <p:sp>
          <p:nvSpPr>
            <p:cNvPr id="5" name="Freeform 5"/>
            <p:cNvSpPr/>
            <p:nvPr/>
          </p:nvSpPr>
          <p:spPr>
            <a:xfrm>
              <a:off x="0" y="0"/>
              <a:ext cx="680654" cy="953884"/>
            </a:xfrm>
            <a:custGeom>
              <a:avLst/>
              <a:gdLst/>
              <a:ahLst/>
              <a:cxnLst/>
              <a:rect l="l" t="t" r="r" b="b"/>
              <a:pathLst>
                <a:path w="680654" h="953884">
                  <a:moveTo>
                    <a:pt x="0" y="0"/>
                  </a:moveTo>
                  <a:lnTo>
                    <a:pt x="680654" y="0"/>
                  </a:lnTo>
                  <a:lnTo>
                    <a:pt x="680654" y="953884"/>
                  </a:lnTo>
                  <a:lnTo>
                    <a:pt x="0" y="953884"/>
                  </a:lnTo>
                  <a:close/>
                </a:path>
              </a:pathLst>
            </a:custGeom>
            <a:blipFill>
              <a:blip r:embed="rId4"/>
              <a:stretch>
                <a:fillRect l="-39471" r="-70479"/>
              </a:stretch>
            </a:blipFill>
          </p:spPr>
          <p:txBody>
            <a:bodyPr/>
            <a:lstStyle/>
            <a:p>
              <a:endParaRPr lang="en-GB"/>
            </a:p>
          </p:txBody>
        </p:sp>
      </p:grpSp>
      <p:sp>
        <p:nvSpPr>
          <p:cNvPr id="6" name="Freeform 6"/>
          <p:cNvSpPr/>
          <p:nvPr/>
        </p:nvSpPr>
        <p:spPr>
          <a:xfrm>
            <a:off x="1234435" y="4892072"/>
            <a:ext cx="1321065" cy="1321065"/>
          </a:xfrm>
          <a:custGeom>
            <a:avLst/>
            <a:gdLst/>
            <a:ahLst/>
            <a:cxnLst/>
            <a:rect l="l" t="t" r="r" b="b"/>
            <a:pathLst>
              <a:path w="1321065" h="1321065">
                <a:moveTo>
                  <a:pt x="0" y="0"/>
                </a:moveTo>
                <a:lnTo>
                  <a:pt x="1321065" y="0"/>
                </a:lnTo>
                <a:lnTo>
                  <a:pt x="1321065" y="1321065"/>
                </a:lnTo>
                <a:lnTo>
                  <a:pt x="0" y="13210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1028700" y="6270406"/>
            <a:ext cx="8938394" cy="2114550"/>
          </a:xfrm>
          <a:prstGeom prst="rect">
            <a:avLst/>
          </a:prstGeom>
        </p:spPr>
        <p:txBody>
          <a:bodyPr lIns="0" tIns="0" rIns="0" bIns="0" rtlCol="0" anchor="t">
            <a:spAutoFit/>
          </a:bodyPr>
          <a:lstStyle/>
          <a:p>
            <a:pPr algn="ctr">
              <a:lnSpc>
                <a:spcPts val="4200"/>
              </a:lnSpc>
            </a:pPr>
            <a:r>
              <a:rPr lang="en-US" sz="3000" spc="60">
                <a:solidFill>
                  <a:srgbClr val="092F70"/>
                </a:solidFill>
                <a:latin typeface="Canva Sans"/>
                <a:ea typeface="Canva Sans"/>
                <a:cs typeface="Canva Sans"/>
                <a:sym typeface="Canva Sans"/>
              </a:rPr>
              <a:t>Sometimes a parent, friend, or teacher can see something special in us that we might miss. Listen to encouraging words—they might be from God!</a:t>
            </a:r>
          </a:p>
        </p:txBody>
      </p:sp>
      <p:sp>
        <p:nvSpPr>
          <p:cNvPr id="8" name="TextBox 8"/>
          <p:cNvSpPr txBox="1"/>
          <p:nvPr/>
        </p:nvSpPr>
        <p:spPr>
          <a:xfrm>
            <a:off x="2278272" y="5128311"/>
            <a:ext cx="7356913" cy="762863"/>
          </a:xfrm>
          <a:prstGeom prst="rect">
            <a:avLst/>
          </a:prstGeom>
        </p:spPr>
        <p:txBody>
          <a:bodyPr lIns="0" tIns="0" rIns="0" bIns="0" rtlCol="0" anchor="t">
            <a:spAutoFit/>
          </a:bodyPr>
          <a:lstStyle/>
          <a:p>
            <a:pPr algn="l">
              <a:lnSpc>
                <a:spcPts val="6220"/>
              </a:lnSpc>
            </a:pPr>
            <a:r>
              <a:rPr lang="en-US" sz="4443" b="1" spc="88">
                <a:solidFill>
                  <a:srgbClr val="092F70"/>
                </a:solidFill>
                <a:latin typeface="Canva Sans Bold"/>
                <a:ea typeface="Canva Sans Bold"/>
                <a:cs typeface="Canva Sans Bold"/>
                <a:sym typeface="Canva Sans Bold"/>
              </a:rPr>
              <a:t>Encourage One Another:</a:t>
            </a:r>
          </a:p>
        </p:txBody>
      </p:sp>
      <p:sp>
        <p:nvSpPr>
          <p:cNvPr id="9" name="TextBox 9"/>
          <p:cNvSpPr txBox="1"/>
          <p:nvPr/>
        </p:nvSpPr>
        <p:spPr>
          <a:xfrm>
            <a:off x="869075" y="2087915"/>
            <a:ext cx="9015862" cy="2233176"/>
          </a:xfrm>
          <a:prstGeom prst="rect">
            <a:avLst/>
          </a:prstGeom>
        </p:spPr>
        <p:txBody>
          <a:bodyPr lIns="0" tIns="0" rIns="0" bIns="0" rtlCol="0" anchor="t">
            <a:spAutoFit/>
          </a:bodyPr>
          <a:lstStyle/>
          <a:p>
            <a:pPr algn="ctr">
              <a:lnSpc>
                <a:spcPts val="5671"/>
              </a:lnSpc>
            </a:pPr>
            <a:r>
              <a:rPr lang="en-US" sz="5671" b="1">
                <a:solidFill>
                  <a:srgbClr val="092F70"/>
                </a:solidFill>
                <a:latin typeface="Poppins Bold"/>
                <a:ea typeface="Poppins Bold"/>
                <a:cs typeface="Poppins Bold"/>
                <a:sym typeface="Poppins Bold"/>
              </a:rPr>
              <a:t>HOW DO WE REALLY BELIEVE WE’RE SUPER SPECIAL IN GOD’S EYES?</a:t>
            </a:r>
          </a:p>
        </p:txBody>
      </p:sp>
      <p:sp>
        <p:nvSpPr>
          <p:cNvPr id="10" name="Freeform 10"/>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7"/>
            <a:stretch>
              <a:fillRect b="-127"/>
            </a:stretch>
          </a:blipFill>
        </p:spPr>
        <p:txBody>
          <a:bodyPr/>
          <a:lstStyle/>
          <a:p>
            <a:endParaRPr lang="en-GB"/>
          </a:p>
        </p:txBody>
      </p:sp>
      <p:sp>
        <p:nvSpPr>
          <p:cNvPr id="11" name="Freeform 11"/>
          <p:cNvSpPr/>
          <p:nvPr/>
        </p:nvSpPr>
        <p:spPr>
          <a:xfrm>
            <a:off x="-1039171" y="8416534"/>
            <a:ext cx="3212321" cy="2844714"/>
          </a:xfrm>
          <a:custGeom>
            <a:avLst/>
            <a:gdLst/>
            <a:ahLst/>
            <a:cxnLst/>
            <a:rect l="l" t="t" r="r" b="b"/>
            <a:pathLst>
              <a:path w="3212321" h="2844714">
                <a:moveTo>
                  <a:pt x="0" y="0"/>
                </a:moveTo>
                <a:lnTo>
                  <a:pt x="3212321" y="0"/>
                </a:lnTo>
                <a:lnTo>
                  <a:pt x="3212321" y="2844714"/>
                </a:lnTo>
                <a:lnTo>
                  <a:pt x="0" y="28447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rot="6039000">
            <a:off x="9523569" y="-1772386"/>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38114">
            <a:off x="15840471" y="-2310493"/>
            <a:ext cx="4895057" cy="5461709"/>
          </a:xfrm>
          <a:custGeom>
            <a:avLst/>
            <a:gdLst/>
            <a:ahLst/>
            <a:cxnLst/>
            <a:rect l="l" t="t" r="r" b="b"/>
            <a:pathLst>
              <a:path w="4895057" h="5461709">
                <a:moveTo>
                  <a:pt x="0" y="0"/>
                </a:moveTo>
                <a:lnTo>
                  <a:pt x="4895058" y="0"/>
                </a:lnTo>
                <a:lnTo>
                  <a:pt x="4895058" y="5461709"/>
                </a:lnTo>
                <a:lnTo>
                  <a:pt x="0" y="5461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13282">
            <a:off x="-1715343" y="7629261"/>
            <a:ext cx="4564667" cy="5315478"/>
          </a:xfrm>
          <a:custGeom>
            <a:avLst/>
            <a:gdLst/>
            <a:ahLst/>
            <a:cxnLst/>
            <a:rect l="l" t="t" r="r" b="b"/>
            <a:pathLst>
              <a:path w="4564667" h="5315478">
                <a:moveTo>
                  <a:pt x="0" y="0"/>
                </a:moveTo>
                <a:lnTo>
                  <a:pt x="4564666" y="0"/>
                </a:lnTo>
                <a:lnTo>
                  <a:pt x="4564666" y="5315478"/>
                </a:lnTo>
                <a:lnTo>
                  <a:pt x="0" y="5315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150120" flipH="1">
            <a:off x="14800719" y="6787365"/>
            <a:ext cx="4917162" cy="4941871"/>
          </a:xfrm>
          <a:custGeom>
            <a:avLst/>
            <a:gdLst/>
            <a:ahLst/>
            <a:cxnLst/>
            <a:rect l="l" t="t" r="r" b="b"/>
            <a:pathLst>
              <a:path w="4917162" h="4941871">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8"/>
            <a:stretch>
              <a:fillRect b="-127"/>
            </a:stretch>
          </a:blipFill>
        </p:spPr>
        <p:txBody>
          <a:bodyPr/>
          <a:lstStyle/>
          <a:p>
            <a:endParaRPr lang="en-GB"/>
          </a:p>
        </p:txBody>
      </p:sp>
      <p:grpSp>
        <p:nvGrpSpPr>
          <p:cNvPr id="6" name="Group 6"/>
          <p:cNvGrpSpPr/>
          <p:nvPr/>
        </p:nvGrpSpPr>
        <p:grpSpPr>
          <a:xfrm>
            <a:off x="1028700" y="1298565"/>
            <a:ext cx="7540432" cy="736590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l="-33792" r="-14699"/>
              </a:stretch>
            </a:blipFill>
          </p:spPr>
          <p:txBody>
            <a:bodyPr/>
            <a:lstStyle/>
            <a:p>
              <a:endParaRPr lang="en-GB"/>
            </a:p>
          </p:txBody>
        </p:sp>
      </p:grpSp>
      <p:sp>
        <p:nvSpPr>
          <p:cNvPr id="8" name="TextBox 8"/>
          <p:cNvSpPr txBox="1"/>
          <p:nvPr/>
        </p:nvSpPr>
        <p:spPr>
          <a:xfrm>
            <a:off x="11238971" y="2047704"/>
            <a:ext cx="4868570" cy="1121580"/>
          </a:xfrm>
          <a:prstGeom prst="rect">
            <a:avLst/>
          </a:prstGeom>
        </p:spPr>
        <p:txBody>
          <a:bodyPr lIns="0" tIns="0" rIns="0" bIns="0" rtlCol="0" anchor="t">
            <a:spAutoFit/>
          </a:bodyPr>
          <a:lstStyle/>
          <a:p>
            <a:pPr algn="ctr">
              <a:lnSpc>
                <a:spcPts val="4151"/>
              </a:lnSpc>
            </a:pPr>
            <a:r>
              <a:rPr lang="en-US" sz="4151" b="1">
                <a:solidFill>
                  <a:srgbClr val="F13F24"/>
                </a:solidFill>
                <a:latin typeface="Poppins Bold"/>
                <a:ea typeface="Poppins Bold"/>
                <a:cs typeface="Poppins Bold"/>
                <a:sym typeface="Poppins Bold"/>
              </a:rPr>
              <a:t>NOW IT’S TIME FOR A CHALLENGE</a:t>
            </a:r>
          </a:p>
        </p:txBody>
      </p:sp>
      <p:sp>
        <p:nvSpPr>
          <p:cNvPr id="9" name="TextBox 9"/>
          <p:cNvSpPr txBox="1"/>
          <p:nvPr/>
        </p:nvSpPr>
        <p:spPr>
          <a:xfrm>
            <a:off x="9667312" y="3338967"/>
            <a:ext cx="8011887" cy="908019"/>
          </a:xfrm>
          <a:prstGeom prst="rect">
            <a:avLst/>
          </a:prstGeom>
        </p:spPr>
        <p:txBody>
          <a:bodyPr lIns="0" tIns="0" rIns="0" bIns="0" rtlCol="0" anchor="t">
            <a:spAutoFit/>
          </a:bodyPr>
          <a:lstStyle/>
          <a:p>
            <a:pPr algn="ctr">
              <a:lnSpc>
                <a:spcPts val="7408"/>
              </a:lnSpc>
            </a:pPr>
            <a:r>
              <a:rPr lang="en-US" sz="5291" b="1" spc="105">
                <a:solidFill>
                  <a:srgbClr val="092F70"/>
                </a:solidFill>
                <a:latin typeface="Canva Sans Bold"/>
                <a:ea typeface="Canva Sans Bold"/>
                <a:cs typeface="Canva Sans Bold"/>
                <a:sym typeface="Canva Sans Bold"/>
              </a:rPr>
              <a:t>1. Ask God 2 Questions</a:t>
            </a:r>
          </a:p>
        </p:txBody>
      </p:sp>
      <p:sp>
        <p:nvSpPr>
          <p:cNvPr id="10" name="TextBox 10"/>
          <p:cNvSpPr txBox="1"/>
          <p:nvPr/>
        </p:nvSpPr>
        <p:spPr>
          <a:xfrm>
            <a:off x="9836529" y="4466061"/>
            <a:ext cx="7842670" cy="2114550"/>
          </a:xfrm>
          <a:prstGeom prst="rect">
            <a:avLst/>
          </a:prstGeom>
        </p:spPr>
        <p:txBody>
          <a:bodyPr lIns="0" tIns="0" rIns="0" bIns="0" rtlCol="0" anchor="t">
            <a:spAutoFit/>
          </a:bodyPr>
          <a:lstStyle/>
          <a:p>
            <a:pPr marL="647700" lvl="1" indent="-323850" algn="l">
              <a:lnSpc>
                <a:spcPts val="4200"/>
              </a:lnSpc>
              <a:buFont typeface="Arial"/>
              <a:buChar char="•"/>
            </a:pPr>
            <a:r>
              <a:rPr lang="en-US" sz="3000" spc="60">
                <a:solidFill>
                  <a:srgbClr val="083888"/>
                </a:solidFill>
                <a:latin typeface="Canva Sans"/>
                <a:ea typeface="Canva Sans"/>
                <a:cs typeface="Canva Sans"/>
                <a:sym typeface="Canva Sans"/>
              </a:rPr>
              <a:t>“God, what’s one way You want to use my unique gift`s to bless others?”</a:t>
            </a:r>
          </a:p>
          <a:p>
            <a:pPr marL="647700" lvl="1" indent="-323850" algn="l">
              <a:lnSpc>
                <a:spcPts val="4200"/>
              </a:lnSpc>
              <a:buFont typeface="Arial"/>
              <a:buChar char="•"/>
            </a:pPr>
            <a:r>
              <a:rPr lang="en-US" sz="3000" spc="60">
                <a:solidFill>
                  <a:srgbClr val="083888"/>
                </a:solidFill>
                <a:latin typeface="Canva Sans"/>
                <a:ea typeface="Canva Sans"/>
                <a:cs typeface="Canva Sans"/>
                <a:sym typeface="Canva Sans"/>
              </a:rPr>
              <a:t>“God, how can I show someone else they are super special, too?”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38114">
            <a:off x="15840471" y="-2310493"/>
            <a:ext cx="4895057" cy="5461709"/>
          </a:xfrm>
          <a:custGeom>
            <a:avLst/>
            <a:gdLst/>
            <a:ahLst/>
            <a:cxnLst/>
            <a:rect l="l" t="t" r="r" b="b"/>
            <a:pathLst>
              <a:path w="4895057" h="5461709">
                <a:moveTo>
                  <a:pt x="0" y="0"/>
                </a:moveTo>
                <a:lnTo>
                  <a:pt x="4895058" y="0"/>
                </a:lnTo>
                <a:lnTo>
                  <a:pt x="4895058" y="5461709"/>
                </a:lnTo>
                <a:lnTo>
                  <a:pt x="0" y="5461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13282">
            <a:off x="-1715343" y="7629261"/>
            <a:ext cx="4564667" cy="5315478"/>
          </a:xfrm>
          <a:custGeom>
            <a:avLst/>
            <a:gdLst/>
            <a:ahLst/>
            <a:cxnLst/>
            <a:rect l="l" t="t" r="r" b="b"/>
            <a:pathLst>
              <a:path w="4564667" h="5315478">
                <a:moveTo>
                  <a:pt x="0" y="0"/>
                </a:moveTo>
                <a:lnTo>
                  <a:pt x="4564666" y="0"/>
                </a:lnTo>
                <a:lnTo>
                  <a:pt x="4564666" y="5315478"/>
                </a:lnTo>
                <a:lnTo>
                  <a:pt x="0" y="5315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150120" flipH="1">
            <a:off x="14800719" y="6787365"/>
            <a:ext cx="4917162" cy="4941871"/>
          </a:xfrm>
          <a:custGeom>
            <a:avLst/>
            <a:gdLst/>
            <a:ahLst/>
            <a:cxnLst/>
            <a:rect l="l" t="t" r="r" b="b"/>
            <a:pathLst>
              <a:path w="4917162" h="4941871">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8"/>
            <a:stretch>
              <a:fillRect b="-127"/>
            </a:stretch>
          </a:blipFill>
        </p:spPr>
        <p:txBody>
          <a:bodyPr/>
          <a:lstStyle/>
          <a:p>
            <a:endParaRPr lang="en-GB"/>
          </a:p>
        </p:txBody>
      </p:sp>
      <p:grpSp>
        <p:nvGrpSpPr>
          <p:cNvPr id="6" name="Group 6"/>
          <p:cNvGrpSpPr/>
          <p:nvPr/>
        </p:nvGrpSpPr>
        <p:grpSpPr>
          <a:xfrm>
            <a:off x="1028700" y="1298565"/>
            <a:ext cx="7540432" cy="736590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l="-34526" r="-26519"/>
              </a:stretch>
            </a:blipFill>
          </p:spPr>
          <p:txBody>
            <a:bodyPr/>
            <a:lstStyle/>
            <a:p>
              <a:endParaRPr lang="en-GB"/>
            </a:p>
          </p:txBody>
        </p:sp>
      </p:grpSp>
      <p:sp>
        <p:nvSpPr>
          <p:cNvPr id="8" name="TextBox 8"/>
          <p:cNvSpPr txBox="1"/>
          <p:nvPr/>
        </p:nvSpPr>
        <p:spPr>
          <a:xfrm>
            <a:off x="11238971" y="2047704"/>
            <a:ext cx="4868570" cy="1121580"/>
          </a:xfrm>
          <a:prstGeom prst="rect">
            <a:avLst/>
          </a:prstGeom>
        </p:spPr>
        <p:txBody>
          <a:bodyPr lIns="0" tIns="0" rIns="0" bIns="0" rtlCol="0" anchor="t">
            <a:spAutoFit/>
          </a:bodyPr>
          <a:lstStyle/>
          <a:p>
            <a:pPr algn="ctr">
              <a:lnSpc>
                <a:spcPts val="4151"/>
              </a:lnSpc>
            </a:pPr>
            <a:r>
              <a:rPr lang="en-US" sz="4151" b="1">
                <a:solidFill>
                  <a:srgbClr val="F13F24"/>
                </a:solidFill>
                <a:latin typeface="Poppins Bold"/>
                <a:ea typeface="Poppins Bold"/>
                <a:cs typeface="Poppins Bold"/>
                <a:sym typeface="Poppins Bold"/>
              </a:rPr>
              <a:t>NOW IT’S TIME FOR A CHALLENGE</a:t>
            </a:r>
          </a:p>
        </p:txBody>
      </p:sp>
      <p:sp>
        <p:nvSpPr>
          <p:cNvPr id="9" name="TextBox 9"/>
          <p:cNvSpPr txBox="1"/>
          <p:nvPr/>
        </p:nvSpPr>
        <p:spPr>
          <a:xfrm>
            <a:off x="9667312" y="3558042"/>
            <a:ext cx="8011887" cy="1347995"/>
          </a:xfrm>
          <a:prstGeom prst="rect">
            <a:avLst/>
          </a:prstGeom>
        </p:spPr>
        <p:txBody>
          <a:bodyPr lIns="0" tIns="0" rIns="0" bIns="0" rtlCol="0" anchor="t">
            <a:spAutoFit/>
          </a:bodyPr>
          <a:lstStyle/>
          <a:p>
            <a:pPr algn="ctr">
              <a:lnSpc>
                <a:spcPts val="5185"/>
              </a:lnSpc>
            </a:pPr>
            <a:r>
              <a:rPr lang="en-US" sz="5291" b="1" spc="105">
                <a:solidFill>
                  <a:srgbClr val="092F70"/>
                </a:solidFill>
                <a:latin typeface="Canva Sans Bold"/>
                <a:ea typeface="Canva Sans Bold"/>
                <a:cs typeface="Canva Sans Bold"/>
                <a:sym typeface="Canva Sans Bold"/>
              </a:rPr>
              <a:t>2. Write or Draw Your Response</a:t>
            </a:r>
          </a:p>
        </p:txBody>
      </p:sp>
      <p:sp>
        <p:nvSpPr>
          <p:cNvPr id="10" name="TextBox 10"/>
          <p:cNvSpPr txBox="1"/>
          <p:nvPr/>
        </p:nvSpPr>
        <p:spPr>
          <a:xfrm>
            <a:off x="9836529" y="5204775"/>
            <a:ext cx="7842670" cy="2114550"/>
          </a:xfrm>
          <a:prstGeom prst="rect">
            <a:avLst/>
          </a:prstGeom>
        </p:spPr>
        <p:txBody>
          <a:bodyPr lIns="0" tIns="0" rIns="0" bIns="0" rtlCol="0" anchor="t">
            <a:spAutoFit/>
          </a:bodyPr>
          <a:lstStyle/>
          <a:p>
            <a:pPr marL="647700" lvl="1" indent="-323850" algn="l">
              <a:lnSpc>
                <a:spcPts val="4200"/>
              </a:lnSpc>
              <a:buFont typeface="Arial"/>
              <a:buChar char="•"/>
            </a:pPr>
            <a:r>
              <a:rPr lang="en-US" sz="3000" spc="60">
                <a:solidFill>
                  <a:srgbClr val="083888"/>
                </a:solidFill>
                <a:latin typeface="Canva Sans"/>
                <a:ea typeface="Canva Sans"/>
                <a:cs typeface="Canva Sans"/>
                <a:sym typeface="Canva Sans"/>
              </a:rPr>
              <a:t>Use a worksheet or a blank page. Write or draw whatever you sense from God—maybe it’s a picture, a word, or a feeling of peace.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38114">
            <a:off x="15840471" y="-2310493"/>
            <a:ext cx="4895057" cy="5461709"/>
          </a:xfrm>
          <a:custGeom>
            <a:avLst/>
            <a:gdLst/>
            <a:ahLst/>
            <a:cxnLst/>
            <a:rect l="l" t="t" r="r" b="b"/>
            <a:pathLst>
              <a:path w="4895057" h="5461709">
                <a:moveTo>
                  <a:pt x="0" y="0"/>
                </a:moveTo>
                <a:lnTo>
                  <a:pt x="4895058" y="0"/>
                </a:lnTo>
                <a:lnTo>
                  <a:pt x="4895058" y="5461709"/>
                </a:lnTo>
                <a:lnTo>
                  <a:pt x="0" y="5461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13282">
            <a:off x="-1715343" y="7629261"/>
            <a:ext cx="4564667" cy="5315478"/>
          </a:xfrm>
          <a:custGeom>
            <a:avLst/>
            <a:gdLst/>
            <a:ahLst/>
            <a:cxnLst/>
            <a:rect l="l" t="t" r="r" b="b"/>
            <a:pathLst>
              <a:path w="4564667" h="5315478">
                <a:moveTo>
                  <a:pt x="0" y="0"/>
                </a:moveTo>
                <a:lnTo>
                  <a:pt x="4564666" y="0"/>
                </a:lnTo>
                <a:lnTo>
                  <a:pt x="4564666" y="5315478"/>
                </a:lnTo>
                <a:lnTo>
                  <a:pt x="0" y="5315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150120" flipH="1">
            <a:off x="14800719" y="6787365"/>
            <a:ext cx="4917162" cy="4941871"/>
          </a:xfrm>
          <a:custGeom>
            <a:avLst/>
            <a:gdLst/>
            <a:ahLst/>
            <a:cxnLst/>
            <a:rect l="l" t="t" r="r" b="b"/>
            <a:pathLst>
              <a:path w="4917162" h="4941871">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8"/>
            <a:stretch>
              <a:fillRect b="-127"/>
            </a:stretch>
          </a:blipFill>
        </p:spPr>
        <p:txBody>
          <a:bodyPr/>
          <a:lstStyle/>
          <a:p>
            <a:endParaRPr lang="en-GB"/>
          </a:p>
        </p:txBody>
      </p:sp>
      <p:grpSp>
        <p:nvGrpSpPr>
          <p:cNvPr id="6" name="Group 6"/>
          <p:cNvGrpSpPr/>
          <p:nvPr/>
        </p:nvGrpSpPr>
        <p:grpSpPr>
          <a:xfrm>
            <a:off x="1028700" y="1298565"/>
            <a:ext cx="7540432" cy="736590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l="-23133" r="-23133"/>
              </a:stretch>
            </a:blipFill>
          </p:spPr>
          <p:txBody>
            <a:bodyPr/>
            <a:lstStyle/>
            <a:p>
              <a:endParaRPr lang="en-GB"/>
            </a:p>
          </p:txBody>
        </p:sp>
      </p:grpSp>
      <p:sp>
        <p:nvSpPr>
          <p:cNvPr id="8" name="TextBox 8"/>
          <p:cNvSpPr txBox="1"/>
          <p:nvPr/>
        </p:nvSpPr>
        <p:spPr>
          <a:xfrm>
            <a:off x="11238971" y="2047704"/>
            <a:ext cx="4868570" cy="1121580"/>
          </a:xfrm>
          <a:prstGeom prst="rect">
            <a:avLst/>
          </a:prstGeom>
        </p:spPr>
        <p:txBody>
          <a:bodyPr lIns="0" tIns="0" rIns="0" bIns="0" rtlCol="0" anchor="t">
            <a:spAutoFit/>
          </a:bodyPr>
          <a:lstStyle/>
          <a:p>
            <a:pPr algn="ctr">
              <a:lnSpc>
                <a:spcPts val="4151"/>
              </a:lnSpc>
            </a:pPr>
            <a:r>
              <a:rPr lang="en-US" sz="4151" b="1">
                <a:solidFill>
                  <a:srgbClr val="F13F24"/>
                </a:solidFill>
                <a:latin typeface="Poppins Bold"/>
                <a:ea typeface="Poppins Bold"/>
                <a:cs typeface="Poppins Bold"/>
                <a:sym typeface="Poppins Bold"/>
              </a:rPr>
              <a:t>NOW IT’S TIME FOR A CHALLENGE</a:t>
            </a:r>
          </a:p>
        </p:txBody>
      </p:sp>
      <p:sp>
        <p:nvSpPr>
          <p:cNvPr id="9" name="TextBox 9"/>
          <p:cNvSpPr txBox="1"/>
          <p:nvPr/>
        </p:nvSpPr>
        <p:spPr>
          <a:xfrm>
            <a:off x="9667312" y="3558042"/>
            <a:ext cx="8011887" cy="1347995"/>
          </a:xfrm>
          <a:prstGeom prst="rect">
            <a:avLst/>
          </a:prstGeom>
        </p:spPr>
        <p:txBody>
          <a:bodyPr lIns="0" tIns="0" rIns="0" bIns="0" rtlCol="0" anchor="t">
            <a:spAutoFit/>
          </a:bodyPr>
          <a:lstStyle/>
          <a:p>
            <a:pPr algn="ctr">
              <a:lnSpc>
                <a:spcPts val="5185"/>
              </a:lnSpc>
            </a:pPr>
            <a:r>
              <a:rPr lang="en-US" sz="5291" b="1" spc="105">
                <a:solidFill>
                  <a:srgbClr val="092F70"/>
                </a:solidFill>
                <a:latin typeface="Canva Sans Bold"/>
                <a:ea typeface="Canva Sans Bold"/>
                <a:cs typeface="Canva Sans Bold"/>
                <a:sym typeface="Canva Sans Bold"/>
              </a:rPr>
              <a:t>3. Share What God Showed You</a:t>
            </a:r>
          </a:p>
        </p:txBody>
      </p:sp>
      <p:sp>
        <p:nvSpPr>
          <p:cNvPr id="10" name="TextBox 10"/>
          <p:cNvSpPr txBox="1"/>
          <p:nvPr/>
        </p:nvSpPr>
        <p:spPr>
          <a:xfrm>
            <a:off x="9836529" y="5204775"/>
            <a:ext cx="7842670" cy="1047750"/>
          </a:xfrm>
          <a:prstGeom prst="rect">
            <a:avLst/>
          </a:prstGeom>
        </p:spPr>
        <p:txBody>
          <a:bodyPr lIns="0" tIns="0" rIns="0" bIns="0" rtlCol="0" anchor="t">
            <a:spAutoFit/>
          </a:bodyPr>
          <a:lstStyle/>
          <a:p>
            <a:pPr marL="647700" lvl="1" indent="-323850" algn="l">
              <a:lnSpc>
                <a:spcPts val="4200"/>
              </a:lnSpc>
              <a:buFont typeface="Arial"/>
              <a:buChar char="•"/>
            </a:pPr>
            <a:r>
              <a:rPr lang="en-US" sz="3000" spc="60">
                <a:solidFill>
                  <a:srgbClr val="083888"/>
                </a:solidFill>
                <a:latin typeface="Canva Sans"/>
                <a:ea typeface="Canva Sans"/>
                <a:cs typeface="Canva Sans"/>
                <a:sym typeface="Canva Sans"/>
              </a:rPr>
              <a:t>Tell a friend or family member how God spoke to you.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2F70"/>
        </a:solidFill>
        <a:effectLst/>
      </p:bgPr>
    </p:bg>
    <p:spTree>
      <p:nvGrpSpPr>
        <p:cNvPr id="1" name=""/>
        <p:cNvGrpSpPr/>
        <p:nvPr/>
      </p:nvGrpSpPr>
      <p:grpSpPr>
        <a:xfrm>
          <a:off x="0" y="0"/>
          <a:ext cx="0" cy="0"/>
          <a:chOff x="0" y="0"/>
          <a:chExt cx="0" cy="0"/>
        </a:xfrm>
      </p:grpSpPr>
      <p:sp>
        <p:nvSpPr>
          <p:cNvPr id="2" name="Freeform 2"/>
          <p:cNvSpPr/>
          <p:nvPr/>
        </p:nvSpPr>
        <p:spPr>
          <a:xfrm>
            <a:off x="9144000" y="2222810"/>
            <a:ext cx="19694347" cy="14253784"/>
          </a:xfrm>
          <a:custGeom>
            <a:avLst/>
            <a:gdLst/>
            <a:ahLst/>
            <a:cxnLst/>
            <a:rect l="l" t="t" r="r" b="b"/>
            <a:pathLst>
              <a:path w="19694347" h="14253784">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4530300" y="-6098192"/>
            <a:ext cx="19694347" cy="14253784"/>
          </a:xfrm>
          <a:custGeom>
            <a:avLst/>
            <a:gdLst/>
            <a:ahLst/>
            <a:cxnLst/>
            <a:rect l="l" t="t" r="r" b="b"/>
            <a:pathLst>
              <a:path w="19694347" h="14253784">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2438114">
            <a:off x="15313975" y="-1702155"/>
            <a:ext cx="4895057" cy="5461709"/>
          </a:xfrm>
          <a:custGeom>
            <a:avLst/>
            <a:gdLst/>
            <a:ahLst/>
            <a:cxnLst/>
            <a:rect l="l" t="t" r="r" b="b"/>
            <a:pathLst>
              <a:path w="4895057" h="5461709">
                <a:moveTo>
                  <a:pt x="0" y="0"/>
                </a:moveTo>
                <a:lnTo>
                  <a:pt x="4895057" y="0"/>
                </a:lnTo>
                <a:lnTo>
                  <a:pt x="4895057" y="5461710"/>
                </a:lnTo>
                <a:lnTo>
                  <a:pt x="0" y="5461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513282">
            <a:off x="-1253633" y="7065487"/>
            <a:ext cx="4564667" cy="5315478"/>
          </a:xfrm>
          <a:custGeom>
            <a:avLst/>
            <a:gdLst/>
            <a:ahLst/>
            <a:cxnLst/>
            <a:rect l="l" t="t" r="r" b="b"/>
            <a:pathLst>
              <a:path w="4564667" h="5315478">
                <a:moveTo>
                  <a:pt x="0" y="0"/>
                </a:moveTo>
                <a:lnTo>
                  <a:pt x="4564666" y="0"/>
                </a:lnTo>
                <a:lnTo>
                  <a:pt x="4564666" y="5315478"/>
                </a:lnTo>
                <a:lnTo>
                  <a:pt x="0" y="5315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150120" flipH="1">
            <a:off x="15280073" y="6417903"/>
            <a:ext cx="4917162" cy="4941871"/>
          </a:xfrm>
          <a:custGeom>
            <a:avLst/>
            <a:gdLst/>
            <a:ahLst/>
            <a:cxnLst/>
            <a:rect l="l" t="t" r="r" b="b"/>
            <a:pathLst>
              <a:path w="4917162" h="4941871">
                <a:moveTo>
                  <a:pt x="4917162" y="0"/>
                </a:moveTo>
                <a:lnTo>
                  <a:pt x="0" y="0"/>
                </a:lnTo>
                <a:lnTo>
                  <a:pt x="0" y="4941871"/>
                </a:lnTo>
                <a:lnTo>
                  <a:pt x="4917162" y="4941871"/>
                </a:lnTo>
                <a:lnTo>
                  <a:pt x="491716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7592297">
            <a:off x="-229465" y="-2442120"/>
            <a:ext cx="3924229" cy="6014144"/>
          </a:xfrm>
          <a:custGeom>
            <a:avLst/>
            <a:gdLst/>
            <a:ahLst/>
            <a:cxnLst/>
            <a:rect l="l" t="t" r="r" b="b"/>
            <a:pathLst>
              <a:path w="3924229" h="6014144">
                <a:moveTo>
                  <a:pt x="0" y="0"/>
                </a:moveTo>
                <a:lnTo>
                  <a:pt x="3924229" y="0"/>
                </a:lnTo>
                <a:lnTo>
                  <a:pt x="3924229" y="6014144"/>
                </a:lnTo>
                <a:lnTo>
                  <a:pt x="0" y="60141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14404031" y="5747626"/>
            <a:ext cx="1520032" cy="1531519"/>
          </a:xfrm>
          <a:custGeom>
            <a:avLst/>
            <a:gdLst/>
            <a:ahLst/>
            <a:cxnLst/>
            <a:rect l="l" t="t" r="r" b="b"/>
            <a:pathLst>
              <a:path w="1520032" h="1531519">
                <a:moveTo>
                  <a:pt x="0" y="0"/>
                </a:moveTo>
                <a:lnTo>
                  <a:pt x="1520032" y="0"/>
                </a:lnTo>
                <a:lnTo>
                  <a:pt x="1520032" y="1531519"/>
                </a:lnTo>
                <a:lnTo>
                  <a:pt x="0" y="1531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rot="-649269" flipV="1">
            <a:off x="6714197" y="8301167"/>
            <a:ext cx="1723022" cy="1818493"/>
          </a:xfrm>
          <a:custGeom>
            <a:avLst/>
            <a:gdLst/>
            <a:ahLst/>
            <a:cxnLst/>
            <a:rect l="l" t="t" r="r" b="b"/>
            <a:pathLst>
              <a:path w="1723022" h="1818493">
                <a:moveTo>
                  <a:pt x="0" y="1818493"/>
                </a:moveTo>
                <a:lnTo>
                  <a:pt x="1723022" y="1818493"/>
                </a:lnTo>
                <a:lnTo>
                  <a:pt x="1723022" y="0"/>
                </a:lnTo>
                <a:lnTo>
                  <a:pt x="0" y="0"/>
                </a:lnTo>
                <a:lnTo>
                  <a:pt x="0" y="1818493"/>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TextBox 10"/>
          <p:cNvSpPr txBox="1"/>
          <p:nvPr/>
        </p:nvSpPr>
        <p:spPr>
          <a:xfrm>
            <a:off x="3946631" y="4289017"/>
            <a:ext cx="10191758" cy="3298218"/>
          </a:xfrm>
          <a:prstGeom prst="rect">
            <a:avLst/>
          </a:prstGeom>
        </p:spPr>
        <p:txBody>
          <a:bodyPr lIns="0" tIns="0" rIns="0" bIns="0" rtlCol="0" anchor="t">
            <a:spAutoFit/>
          </a:bodyPr>
          <a:lstStyle/>
          <a:p>
            <a:pPr algn="ctr">
              <a:lnSpc>
                <a:spcPts val="11822"/>
              </a:lnSpc>
            </a:pPr>
            <a:r>
              <a:rPr lang="en-US" sz="14417" b="1" spc="-317">
                <a:solidFill>
                  <a:srgbClr val="FDF5F3"/>
                </a:solidFill>
                <a:latin typeface="Poppins Bold"/>
                <a:ea typeface="Poppins Bold"/>
                <a:cs typeface="Poppins Bold"/>
                <a:sym typeface="Poppins Bold"/>
              </a:rPr>
              <a:t>LET’S TALK</a:t>
            </a:r>
          </a:p>
          <a:p>
            <a:pPr algn="ctr">
              <a:lnSpc>
                <a:spcPts val="11822"/>
              </a:lnSpc>
            </a:pPr>
            <a:r>
              <a:rPr lang="en-US" sz="14417" b="1" spc="-317">
                <a:solidFill>
                  <a:srgbClr val="FDF5F3"/>
                </a:solidFill>
                <a:latin typeface="Poppins Bold"/>
                <a:ea typeface="Poppins Bold"/>
                <a:cs typeface="Poppins Bold"/>
                <a:sym typeface="Poppins Bold"/>
              </a:rPr>
              <a:t>TO GOD!</a:t>
            </a:r>
          </a:p>
        </p:txBody>
      </p:sp>
      <p:sp>
        <p:nvSpPr>
          <p:cNvPr id="11" name="Freeform 11"/>
          <p:cNvSpPr/>
          <p:nvPr/>
        </p:nvSpPr>
        <p:spPr>
          <a:xfrm rot="2053762">
            <a:off x="14491202" y="3097598"/>
            <a:ext cx="2310535" cy="2275877"/>
          </a:xfrm>
          <a:custGeom>
            <a:avLst/>
            <a:gdLst/>
            <a:ahLst/>
            <a:cxnLst/>
            <a:rect l="l" t="t" r="r" b="b"/>
            <a:pathLst>
              <a:path w="2310535" h="2275877">
                <a:moveTo>
                  <a:pt x="0" y="0"/>
                </a:moveTo>
                <a:lnTo>
                  <a:pt x="2310535" y="0"/>
                </a:lnTo>
                <a:lnTo>
                  <a:pt x="2310535" y="2275878"/>
                </a:lnTo>
                <a:lnTo>
                  <a:pt x="0" y="227587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Freeform 12"/>
          <p:cNvSpPr/>
          <p:nvPr/>
        </p:nvSpPr>
        <p:spPr>
          <a:xfrm rot="-971807">
            <a:off x="1172051" y="4021818"/>
            <a:ext cx="1868188" cy="3451617"/>
          </a:xfrm>
          <a:custGeom>
            <a:avLst/>
            <a:gdLst/>
            <a:ahLst/>
            <a:cxnLst/>
            <a:rect l="l" t="t" r="r" b="b"/>
            <a:pathLst>
              <a:path w="1868188" h="3451617">
                <a:moveTo>
                  <a:pt x="0" y="0"/>
                </a:moveTo>
                <a:lnTo>
                  <a:pt x="1868188" y="0"/>
                </a:lnTo>
                <a:lnTo>
                  <a:pt x="1868188" y="3451616"/>
                </a:lnTo>
                <a:lnTo>
                  <a:pt x="0" y="34516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3" name="TextBox 13"/>
          <p:cNvSpPr txBox="1"/>
          <p:nvPr/>
        </p:nvSpPr>
        <p:spPr>
          <a:xfrm>
            <a:off x="5029447" y="1878338"/>
            <a:ext cx="8026125" cy="888969"/>
          </a:xfrm>
          <a:prstGeom prst="rect">
            <a:avLst/>
          </a:prstGeom>
        </p:spPr>
        <p:txBody>
          <a:bodyPr lIns="0" tIns="0" rIns="0" bIns="0" rtlCol="0" anchor="t">
            <a:spAutoFit/>
          </a:bodyPr>
          <a:lstStyle/>
          <a:p>
            <a:pPr algn="ctr">
              <a:lnSpc>
                <a:spcPts val="5887"/>
              </a:lnSpc>
            </a:pPr>
            <a:r>
              <a:rPr lang="en-US" sz="7179" spc="-157">
                <a:solidFill>
                  <a:srgbClr val="FDF5F3"/>
                </a:solidFill>
                <a:latin typeface="Poppins"/>
                <a:ea typeface="Poppins"/>
                <a:cs typeface="Poppins"/>
                <a:sym typeface="Poppins"/>
              </a:rPr>
              <a:t>COMING UP NEXT :</a:t>
            </a:r>
          </a:p>
        </p:txBody>
      </p:sp>
      <p:sp>
        <p:nvSpPr>
          <p:cNvPr id="14" name="TextBox 14"/>
          <p:cNvSpPr txBox="1"/>
          <p:nvPr/>
        </p:nvSpPr>
        <p:spPr>
          <a:xfrm>
            <a:off x="4795795" y="2844876"/>
            <a:ext cx="8493431" cy="910048"/>
          </a:xfrm>
          <a:prstGeom prst="rect">
            <a:avLst/>
          </a:prstGeom>
        </p:spPr>
        <p:txBody>
          <a:bodyPr lIns="0" tIns="0" rIns="0" bIns="0" rtlCol="0" anchor="t">
            <a:spAutoFit/>
          </a:bodyPr>
          <a:lstStyle/>
          <a:p>
            <a:pPr algn="ctr">
              <a:lnSpc>
                <a:spcPts val="5987"/>
              </a:lnSpc>
            </a:pPr>
            <a:r>
              <a:rPr lang="en-US" sz="7302" spc="-160">
                <a:solidFill>
                  <a:srgbClr val="FDF5F3"/>
                </a:solidFill>
                <a:latin typeface="Poppins"/>
                <a:ea typeface="Poppins"/>
                <a:cs typeface="Poppins"/>
                <a:sym typeface="Poppins"/>
              </a:rPr>
              <a:t>YOUR NEXT LESSON!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AE26"/>
        </a:solidFill>
        <a:effectLst/>
      </p:bgPr>
    </p:bg>
    <p:spTree>
      <p:nvGrpSpPr>
        <p:cNvPr id="1" name=""/>
        <p:cNvGrpSpPr/>
        <p:nvPr/>
      </p:nvGrpSpPr>
      <p:grpSpPr>
        <a:xfrm>
          <a:off x="0" y="0"/>
          <a:ext cx="0" cy="0"/>
          <a:chOff x="0" y="0"/>
          <a:chExt cx="0" cy="0"/>
        </a:xfrm>
      </p:grpSpPr>
      <p:sp>
        <p:nvSpPr>
          <p:cNvPr id="2" name="Freeform 2"/>
          <p:cNvSpPr/>
          <p:nvPr/>
        </p:nvSpPr>
        <p:spPr>
          <a:xfrm rot="-3582718" flipH="1">
            <a:off x="-886499" y="7746994"/>
            <a:ext cx="4803084" cy="4827220"/>
          </a:xfrm>
          <a:custGeom>
            <a:avLst/>
            <a:gdLst/>
            <a:ahLst/>
            <a:cxnLst/>
            <a:rect l="l" t="t" r="r" b="b"/>
            <a:pathLst>
              <a:path w="4803084" h="4827220">
                <a:moveTo>
                  <a:pt x="4803084" y="0"/>
                </a:moveTo>
                <a:lnTo>
                  <a:pt x="0" y="0"/>
                </a:lnTo>
                <a:lnTo>
                  <a:pt x="0" y="4827220"/>
                </a:lnTo>
                <a:lnTo>
                  <a:pt x="4803084" y="4827220"/>
                </a:lnTo>
                <a:lnTo>
                  <a:pt x="480308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3704270">
            <a:off x="14875567" y="6933176"/>
            <a:ext cx="3924229" cy="6014144"/>
          </a:xfrm>
          <a:custGeom>
            <a:avLst/>
            <a:gdLst/>
            <a:ahLst/>
            <a:cxnLst/>
            <a:rect l="l" t="t" r="r" b="b"/>
            <a:pathLst>
              <a:path w="3924229" h="6014144">
                <a:moveTo>
                  <a:pt x="0" y="0"/>
                </a:moveTo>
                <a:lnTo>
                  <a:pt x="3924229" y="0"/>
                </a:lnTo>
                <a:lnTo>
                  <a:pt x="3924229" y="6014144"/>
                </a:lnTo>
                <a:lnTo>
                  <a:pt x="0" y="6014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11923232" y="2330042"/>
            <a:ext cx="6034385" cy="6046454"/>
            <a:chOff x="0" y="0"/>
            <a:chExt cx="6350000" cy="6362700"/>
          </a:xfrm>
        </p:grpSpPr>
        <p:sp>
          <p:nvSpPr>
            <p:cNvPr id="5" name="Freeform 5"/>
            <p:cNvSpPr/>
            <p:nvPr/>
          </p:nvSpPr>
          <p:spPr>
            <a:xfrm>
              <a:off x="-48044" y="-37490"/>
              <a:ext cx="6446076" cy="6446076"/>
            </a:xfrm>
            <a:custGeom>
              <a:avLst/>
              <a:gdLst/>
              <a:ahLst/>
              <a:cxnLst/>
              <a:rect l="l" t="t" r="r" b="b"/>
              <a:pathLst>
                <a:path w="6446076" h="6446076">
                  <a:moveTo>
                    <a:pt x="2100046" y="247180"/>
                  </a:moveTo>
                  <a:cubicBezTo>
                    <a:pt x="2245233" y="65951"/>
                    <a:pt x="2491308" y="0"/>
                    <a:pt x="2707665" y="84366"/>
                  </a:cubicBezTo>
                  <a:lnTo>
                    <a:pt x="3030042" y="210083"/>
                  </a:lnTo>
                  <a:cubicBezTo>
                    <a:pt x="3154159" y="258482"/>
                    <a:pt x="3291929" y="258482"/>
                    <a:pt x="3416046" y="210083"/>
                  </a:cubicBezTo>
                  <a:lnTo>
                    <a:pt x="3738423" y="84366"/>
                  </a:lnTo>
                  <a:cubicBezTo>
                    <a:pt x="3954780" y="0"/>
                    <a:pt x="4200855" y="65951"/>
                    <a:pt x="4346041" y="247180"/>
                  </a:cubicBezTo>
                  <a:lnTo>
                    <a:pt x="4562373" y="517233"/>
                  </a:lnTo>
                  <a:cubicBezTo>
                    <a:pt x="4645668" y="621206"/>
                    <a:pt x="4764984" y="690090"/>
                    <a:pt x="4896676" y="710234"/>
                  </a:cubicBezTo>
                  <a:lnTo>
                    <a:pt x="5238712" y="762558"/>
                  </a:lnTo>
                  <a:cubicBezTo>
                    <a:pt x="5468264" y="797674"/>
                    <a:pt x="5648414" y="977823"/>
                    <a:pt x="5683517" y="1207376"/>
                  </a:cubicBezTo>
                  <a:lnTo>
                    <a:pt x="5735841" y="1549412"/>
                  </a:lnTo>
                  <a:cubicBezTo>
                    <a:pt x="5755983" y="1681101"/>
                    <a:pt x="5824869" y="1800414"/>
                    <a:pt x="5928842" y="1883702"/>
                  </a:cubicBezTo>
                  <a:lnTo>
                    <a:pt x="6198895" y="2100033"/>
                  </a:lnTo>
                  <a:cubicBezTo>
                    <a:pt x="6380137" y="2245220"/>
                    <a:pt x="6446076" y="2491308"/>
                    <a:pt x="6361709" y="2707652"/>
                  </a:cubicBezTo>
                  <a:lnTo>
                    <a:pt x="6236005" y="3030029"/>
                  </a:lnTo>
                  <a:cubicBezTo>
                    <a:pt x="6187605" y="3154150"/>
                    <a:pt x="6187605" y="3291925"/>
                    <a:pt x="6236005" y="3416046"/>
                  </a:cubicBezTo>
                  <a:lnTo>
                    <a:pt x="6361709" y="3738423"/>
                  </a:lnTo>
                  <a:cubicBezTo>
                    <a:pt x="6446076" y="3954780"/>
                    <a:pt x="6380137" y="4200855"/>
                    <a:pt x="6198895" y="4346041"/>
                  </a:cubicBezTo>
                  <a:lnTo>
                    <a:pt x="5928842" y="4562373"/>
                  </a:lnTo>
                  <a:cubicBezTo>
                    <a:pt x="5824869" y="4645661"/>
                    <a:pt x="5755983" y="4764974"/>
                    <a:pt x="5735841" y="4896662"/>
                  </a:cubicBezTo>
                  <a:lnTo>
                    <a:pt x="5683517" y="5238699"/>
                  </a:lnTo>
                  <a:cubicBezTo>
                    <a:pt x="5648401" y="5468252"/>
                    <a:pt x="5468264" y="5648401"/>
                    <a:pt x="5238712" y="5683516"/>
                  </a:cubicBezTo>
                  <a:lnTo>
                    <a:pt x="4896663" y="5735840"/>
                  </a:lnTo>
                  <a:cubicBezTo>
                    <a:pt x="4764975" y="5755985"/>
                    <a:pt x="4645663" y="5824870"/>
                    <a:pt x="4562373" y="5928842"/>
                  </a:cubicBezTo>
                  <a:lnTo>
                    <a:pt x="4346041" y="6198895"/>
                  </a:lnTo>
                  <a:cubicBezTo>
                    <a:pt x="4200855" y="6380137"/>
                    <a:pt x="3954780" y="6446075"/>
                    <a:pt x="3738423" y="6361709"/>
                  </a:cubicBezTo>
                  <a:lnTo>
                    <a:pt x="3416046" y="6235992"/>
                  </a:lnTo>
                  <a:cubicBezTo>
                    <a:pt x="3291929" y="6187593"/>
                    <a:pt x="3154159" y="6187593"/>
                    <a:pt x="3030042" y="6235992"/>
                  </a:cubicBezTo>
                  <a:lnTo>
                    <a:pt x="2707665" y="6361709"/>
                  </a:lnTo>
                  <a:cubicBezTo>
                    <a:pt x="2491308" y="6446075"/>
                    <a:pt x="2245233" y="6380137"/>
                    <a:pt x="2100046" y="6198895"/>
                  </a:cubicBezTo>
                  <a:lnTo>
                    <a:pt x="1883715" y="5928842"/>
                  </a:lnTo>
                  <a:cubicBezTo>
                    <a:pt x="1800425" y="5824870"/>
                    <a:pt x="1681113" y="5755985"/>
                    <a:pt x="1549425" y="5735840"/>
                  </a:cubicBezTo>
                  <a:lnTo>
                    <a:pt x="1207376" y="5683516"/>
                  </a:lnTo>
                  <a:cubicBezTo>
                    <a:pt x="977824" y="5648401"/>
                    <a:pt x="797674" y="5468252"/>
                    <a:pt x="762571" y="5238699"/>
                  </a:cubicBezTo>
                  <a:lnTo>
                    <a:pt x="710247" y="4896662"/>
                  </a:lnTo>
                  <a:cubicBezTo>
                    <a:pt x="690104" y="4764975"/>
                    <a:pt x="621219" y="4645662"/>
                    <a:pt x="517245" y="4562373"/>
                  </a:cubicBezTo>
                  <a:lnTo>
                    <a:pt x="247180" y="4346041"/>
                  </a:lnTo>
                  <a:cubicBezTo>
                    <a:pt x="65951" y="4200855"/>
                    <a:pt x="13" y="3954780"/>
                    <a:pt x="84366" y="3738422"/>
                  </a:cubicBezTo>
                  <a:lnTo>
                    <a:pt x="210071" y="3416045"/>
                  </a:lnTo>
                  <a:cubicBezTo>
                    <a:pt x="258469" y="3291924"/>
                    <a:pt x="258469" y="3154150"/>
                    <a:pt x="210071" y="3030029"/>
                  </a:cubicBezTo>
                  <a:lnTo>
                    <a:pt x="84366" y="2707652"/>
                  </a:lnTo>
                  <a:cubicBezTo>
                    <a:pt x="0" y="2491308"/>
                    <a:pt x="65938" y="2245220"/>
                    <a:pt x="247180" y="2100033"/>
                  </a:cubicBezTo>
                  <a:lnTo>
                    <a:pt x="517233" y="1883702"/>
                  </a:lnTo>
                  <a:cubicBezTo>
                    <a:pt x="621206" y="1800413"/>
                    <a:pt x="690091" y="1681100"/>
                    <a:pt x="710235" y="1549412"/>
                  </a:cubicBezTo>
                  <a:lnTo>
                    <a:pt x="762559" y="1207376"/>
                  </a:lnTo>
                  <a:cubicBezTo>
                    <a:pt x="797661" y="977823"/>
                    <a:pt x="977811" y="797674"/>
                    <a:pt x="1207363" y="762558"/>
                  </a:cubicBezTo>
                  <a:lnTo>
                    <a:pt x="1549413" y="710234"/>
                  </a:lnTo>
                  <a:cubicBezTo>
                    <a:pt x="1681100" y="690089"/>
                    <a:pt x="1800412" y="621204"/>
                    <a:pt x="1883702" y="517232"/>
                  </a:cubicBezTo>
                  <a:close/>
                </a:path>
              </a:pathLst>
            </a:custGeom>
            <a:blipFill>
              <a:blip r:embed="rId6"/>
              <a:stretch>
                <a:fillRect l="-24906" r="-24906"/>
              </a:stretch>
            </a:blipFill>
          </p:spPr>
          <p:txBody>
            <a:bodyPr/>
            <a:lstStyle/>
            <a:p>
              <a:endParaRPr lang="en-GB"/>
            </a:p>
          </p:txBody>
        </p:sp>
      </p:grpSp>
      <p:sp>
        <p:nvSpPr>
          <p:cNvPr id="6" name="Freeform 6"/>
          <p:cNvSpPr/>
          <p:nvPr/>
        </p:nvSpPr>
        <p:spPr>
          <a:xfrm rot="-7631199">
            <a:off x="-1292031" y="-2365579"/>
            <a:ext cx="4895057" cy="5461709"/>
          </a:xfrm>
          <a:custGeom>
            <a:avLst/>
            <a:gdLst/>
            <a:ahLst/>
            <a:cxnLst/>
            <a:rect l="l" t="t" r="r" b="b"/>
            <a:pathLst>
              <a:path w="4895057" h="5461709">
                <a:moveTo>
                  <a:pt x="0" y="0"/>
                </a:moveTo>
                <a:lnTo>
                  <a:pt x="4895057" y="0"/>
                </a:lnTo>
                <a:lnTo>
                  <a:pt x="4895057" y="5461709"/>
                </a:lnTo>
                <a:lnTo>
                  <a:pt x="0" y="54617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4893606" flipH="1">
            <a:off x="14471041" y="-1713165"/>
            <a:ext cx="4733281" cy="4757066"/>
          </a:xfrm>
          <a:custGeom>
            <a:avLst/>
            <a:gdLst/>
            <a:ahLst/>
            <a:cxnLst/>
            <a:rect l="l" t="t" r="r" b="b"/>
            <a:pathLst>
              <a:path w="4733281" h="4757066">
                <a:moveTo>
                  <a:pt x="4733281" y="0"/>
                </a:moveTo>
                <a:lnTo>
                  <a:pt x="0" y="0"/>
                </a:lnTo>
                <a:lnTo>
                  <a:pt x="0" y="4757066"/>
                </a:lnTo>
                <a:lnTo>
                  <a:pt x="4733281" y="4757066"/>
                </a:lnTo>
                <a:lnTo>
                  <a:pt x="47332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2146498" y="1663563"/>
            <a:ext cx="9470796" cy="1692346"/>
          </a:xfrm>
          <a:prstGeom prst="rect">
            <a:avLst/>
          </a:prstGeom>
        </p:spPr>
        <p:txBody>
          <a:bodyPr lIns="0" tIns="0" rIns="0" bIns="0" rtlCol="0" anchor="t">
            <a:spAutoFit/>
          </a:bodyPr>
          <a:lstStyle/>
          <a:p>
            <a:pPr algn="ctr">
              <a:lnSpc>
                <a:spcPts val="6306"/>
              </a:lnSpc>
            </a:pPr>
            <a:r>
              <a:rPr lang="en-US" sz="6306" b="1">
                <a:solidFill>
                  <a:srgbClr val="083888"/>
                </a:solidFill>
                <a:latin typeface="Poppins Bold"/>
                <a:ea typeface="Poppins Bold"/>
                <a:cs typeface="Poppins Bold"/>
                <a:sym typeface="Poppins Bold"/>
              </a:rPr>
              <a:t>YOU ARE SUPER SPECIAL IN GOD’S EYES!</a:t>
            </a:r>
          </a:p>
        </p:txBody>
      </p:sp>
      <p:sp>
        <p:nvSpPr>
          <p:cNvPr id="9" name="TextBox 9"/>
          <p:cNvSpPr txBox="1"/>
          <p:nvPr/>
        </p:nvSpPr>
        <p:spPr>
          <a:xfrm>
            <a:off x="1840560" y="3570250"/>
            <a:ext cx="10082672" cy="1780403"/>
          </a:xfrm>
          <a:prstGeom prst="rect">
            <a:avLst/>
          </a:prstGeom>
        </p:spPr>
        <p:txBody>
          <a:bodyPr lIns="0" tIns="0" rIns="0" bIns="0" rtlCol="0" anchor="t">
            <a:spAutoFit/>
          </a:bodyPr>
          <a:lstStyle/>
          <a:p>
            <a:pPr algn="ctr">
              <a:lnSpc>
                <a:spcPts val="4767"/>
              </a:lnSpc>
            </a:pPr>
            <a:r>
              <a:rPr lang="en-US" sz="3405" b="1" spc="68">
                <a:solidFill>
                  <a:srgbClr val="092F70"/>
                </a:solidFill>
                <a:latin typeface="Canva Sans Bold"/>
                <a:ea typeface="Canva Sans Bold"/>
                <a:cs typeface="Canva Sans Bold"/>
                <a:sym typeface="Canva Sans Bold"/>
              </a:rPr>
              <a:t>You are really amazing !</a:t>
            </a:r>
          </a:p>
          <a:p>
            <a:pPr algn="ctr">
              <a:lnSpc>
                <a:spcPts val="4767"/>
              </a:lnSpc>
            </a:pPr>
            <a:r>
              <a:rPr lang="en-US" sz="3405" b="1" spc="68">
                <a:solidFill>
                  <a:srgbClr val="092F70"/>
                </a:solidFill>
                <a:latin typeface="Canva Sans Bold"/>
                <a:ea typeface="Canva Sans Bold"/>
                <a:cs typeface="Canva Sans Bold"/>
                <a:sym typeface="Canva Sans Bold"/>
              </a:rPr>
              <a:t>Sometimes we think we’re too small or not special enough. But here’s the truth:</a:t>
            </a:r>
          </a:p>
        </p:txBody>
      </p:sp>
      <p:sp>
        <p:nvSpPr>
          <p:cNvPr id="10" name="Freeform 10"/>
          <p:cNvSpPr/>
          <p:nvPr/>
        </p:nvSpPr>
        <p:spPr>
          <a:xfrm>
            <a:off x="330577" y="460512"/>
            <a:ext cx="1649841" cy="1136377"/>
          </a:xfrm>
          <a:custGeom>
            <a:avLst/>
            <a:gdLst/>
            <a:ahLst/>
            <a:cxnLst/>
            <a:rect l="l" t="t" r="r" b="b"/>
            <a:pathLst>
              <a:path w="1649841" h="1136377">
                <a:moveTo>
                  <a:pt x="0" y="0"/>
                </a:moveTo>
                <a:lnTo>
                  <a:pt x="1649841" y="0"/>
                </a:lnTo>
                <a:lnTo>
                  <a:pt x="1649841" y="1136376"/>
                </a:lnTo>
                <a:lnTo>
                  <a:pt x="0" y="1136376"/>
                </a:lnTo>
                <a:lnTo>
                  <a:pt x="0" y="0"/>
                </a:lnTo>
                <a:close/>
              </a:path>
            </a:pathLst>
          </a:custGeom>
          <a:blipFill>
            <a:blip r:embed="rId11"/>
            <a:stretch>
              <a:fillRect b="-127"/>
            </a:stretch>
          </a:blipFill>
        </p:spPr>
        <p:txBody>
          <a:bodyPr/>
          <a:lstStyle/>
          <a:p>
            <a:endParaRPr lang="en-GB"/>
          </a:p>
        </p:txBody>
      </p:sp>
      <p:sp>
        <p:nvSpPr>
          <p:cNvPr id="11" name="TextBox 11"/>
          <p:cNvSpPr txBox="1"/>
          <p:nvPr/>
        </p:nvSpPr>
        <p:spPr>
          <a:xfrm>
            <a:off x="2146498" y="5757610"/>
            <a:ext cx="9470796" cy="2411447"/>
          </a:xfrm>
          <a:prstGeom prst="rect">
            <a:avLst/>
          </a:prstGeom>
        </p:spPr>
        <p:txBody>
          <a:bodyPr lIns="0" tIns="0" rIns="0" bIns="0" rtlCol="0" anchor="t">
            <a:spAutoFit/>
          </a:bodyPr>
          <a:lstStyle/>
          <a:p>
            <a:pPr algn="ctr">
              <a:lnSpc>
                <a:spcPts val="4720"/>
              </a:lnSpc>
            </a:pPr>
            <a:r>
              <a:rPr lang="en-US" sz="4069" b="1">
                <a:solidFill>
                  <a:srgbClr val="083888"/>
                </a:solidFill>
                <a:latin typeface="Poppins Bold"/>
                <a:ea typeface="Poppins Bold"/>
                <a:cs typeface="Poppins Bold"/>
                <a:sym typeface="Poppins Bold"/>
              </a:rPr>
              <a:t>“GOD, YOU CREATED EVERY PART OF ME. YOU KNEW ME BEFORE I WAS EVEN BORN. I PRAISE YOU BECAUSE I AM WONDERFULLY MADE.”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6140322" y="3150908"/>
            <a:ext cx="6007356" cy="4137744"/>
          </a:xfrm>
          <a:custGeom>
            <a:avLst/>
            <a:gdLst/>
            <a:ahLst/>
            <a:cxnLst/>
            <a:rect l="l" t="t" r="r" b="b"/>
            <a:pathLst>
              <a:path w="6007356" h="4137744">
                <a:moveTo>
                  <a:pt x="0" y="0"/>
                </a:moveTo>
                <a:lnTo>
                  <a:pt x="6007356" y="0"/>
                </a:lnTo>
                <a:lnTo>
                  <a:pt x="6007356" y="4137743"/>
                </a:lnTo>
                <a:lnTo>
                  <a:pt x="0" y="4137743"/>
                </a:lnTo>
                <a:lnTo>
                  <a:pt x="0" y="0"/>
                </a:lnTo>
                <a:close/>
              </a:path>
            </a:pathLst>
          </a:custGeom>
          <a:blipFill>
            <a:blip r:embed="rId2"/>
            <a:stretch>
              <a:fillRect b="-127"/>
            </a:stretch>
          </a:blipFill>
        </p:spPr>
        <p:txBody>
          <a:bodyPr/>
          <a:lstStyle/>
          <a:p>
            <a:endParaRPr lang="en-GB"/>
          </a:p>
        </p:txBody>
      </p:sp>
      <p:sp>
        <p:nvSpPr>
          <p:cNvPr id="3" name="Freeform 3"/>
          <p:cNvSpPr/>
          <p:nvPr/>
        </p:nvSpPr>
        <p:spPr>
          <a:xfrm rot="-2438114">
            <a:off x="15313975" y="-1702155"/>
            <a:ext cx="4895057" cy="5461709"/>
          </a:xfrm>
          <a:custGeom>
            <a:avLst/>
            <a:gdLst/>
            <a:ahLst/>
            <a:cxnLst/>
            <a:rect l="l" t="t" r="r" b="b"/>
            <a:pathLst>
              <a:path w="4895057" h="5461709">
                <a:moveTo>
                  <a:pt x="0" y="0"/>
                </a:moveTo>
                <a:lnTo>
                  <a:pt x="4895057" y="0"/>
                </a:lnTo>
                <a:lnTo>
                  <a:pt x="4895057" y="5461710"/>
                </a:lnTo>
                <a:lnTo>
                  <a:pt x="0" y="54617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513282">
            <a:off x="-1582655" y="6712586"/>
            <a:ext cx="4564667" cy="5315478"/>
          </a:xfrm>
          <a:custGeom>
            <a:avLst/>
            <a:gdLst/>
            <a:ahLst/>
            <a:cxnLst/>
            <a:rect l="l" t="t" r="r" b="b"/>
            <a:pathLst>
              <a:path w="4564667" h="5315478">
                <a:moveTo>
                  <a:pt x="0" y="0"/>
                </a:moveTo>
                <a:lnTo>
                  <a:pt x="4564666" y="0"/>
                </a:lnTo>
                <a:lnTo>
                  <a:pt x="4564666" y="5315478"/>
                </a:lnTo>
                <a:lnTo>
                  <a:pt x="0" y="5315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150120" flipH="1">
            <a:off x="15280073" y="6417903"/>
            <a:ext cx="4917162" cy="4941871"/>
          </a:xfrm>
          <a:custGeom>
            <a:avLst/>
            <a:gdLst/>
            <a:ahLst/>
            <a:cxnLst/>
            <a:rect l="l" t="t" r="r" b="b"/>
            <a:pathLst>
              <a:path w="4917162" h="4941871">
                <a:moveTo>
                  <a:pt x="4917162" y="0"/>
                </a:moveTo>
                <a:lnTo>
                  <a:pt x="0" y="0"/>
                </a:lnTo>
                <a:lnTo>
                  <a:pt x="0" y="4941871"/>
                </a:lnTo>
                <a:lnTo>
                  <a:pt x="4917162" y="4941871"/>
                </a:lnTo>
                <a:lnTo>
                  <a:pt x="49171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rot="-7592297">
            <a:off x="-229465" y="-2442120"/>
            <a:ext cx="3924229" cy="6014144"/>
          </a:xfrm>
          <a:custGeom>
            <a:avLst/>
            <a:gdLst/>
            <a:ahLst/>
            <a:cxnLst/>
            <a:rect l="l" t="t" r="r" b="b"/>
            <a:pathLst>
              <a:path w="3924229" h="6014144">
                <a:moveTo>
                  <a:pt x="0" y="0"/>
                </a:moveTo>
                <a:lnTo>
                  <a:pt x="3924229" y="0"/>
                </a:lnTo>
                <a:lnTo>
                  <a:pt x="3924229" y="6014144"/>
                </a:lnTo>
                <a:lnTo>
                  <a:pt x="0" y="6014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704270">
            <a:off x="14875567" y="7279928"/>
            <a:ext cx="3924229" cy="6014144"/>
          </a:xfrm>
          <a:custGeom>
            <a:avLst/>
            <a:gdLst/>
            <a:ahLst/>
            <a:cxnLst/>
            <a:rect l="l" t="t" r="r" b="b"/>
            <a:pathLst>
              <a:path w="3924229" h="6014144">
                <a:moveTo>
                  <a:pt x="0" y="0"/>
                </a:moveTo>
                <a:lnTo>
                  <a:pt x="3924229" y="0"/>
                </a:lnTo>
                <a:lnTo>
                  <a:pt x="3924229" y="6014144"/>
                </a:lnTo>
                <a:lnTo>
                  <a:pt x="0" y="60141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4893606" flipH="1">
            <a:off x="14471041" y="-1713165"/>
            <a:ext cx="4733281" cy="4757066"/>
          </a:xfrm>
          <a:custGeom>
            <a:avLst/>
            <a:gdLst/>
            <a:ahLst/>
            <a:cxnLst/>
            <a:rect l="l" t="t" r="r" b="b"/>
            <a:pathLst>
              <a:path w="4733281" h="4757066">
                <a:moveTo>
                  <a:pt x="4733281" y="0"/>
                </a:moveTo>
                <a:lnTo>
                  <a:pt x="0" y="0"/>
                </a:lnTo>
                <a:lnTo>
                  <a:pt x="0" y="4757066"/>
                </a:lnTo>
                <a:lnTo>
                  <a:pt x="4733281" y="4757066"/>
                </a:lnTo>
                <a:lnTo>
                  <a:pt x="47332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582718" flipH="1">
            <a:off x="-886499" y="7746994"/>
            <a:ext cx="4803084" cy="4827220"/>
          </a:xfrm>
          <a:custGeom>
            <a:avLst/>
            <a:gdLst/>
            <a:ahLst/>
            <a:cxnLst/>
            <a:rect l="l" t="t" r="r" b="b"/>
            <a:pathLst>
              <a:path w="4803084" h="4827220">
                <a:moveTo>
                  <a:pt x="4803084" y="0"/>
                </a:moveTo>
                <a:lnTo>
                  <a:pt x="0" y="0"/>
                </a:lnTo>
                <a:lnTo>
                  <a:pt x="0" y="4827220"/>
                </a:lnTo>
                <a:lnTo>
                  <a:pt x="4803084" y="4827220"/>
                </a:lnTo>
                <a:lnTo>
                  <a:pt x="480308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5" name="Group 5"/>
          <p:cNvGrpSpPr/>
          <p:nvPr/>
        </p:nvGrpSpPr>
        <p:grpSpPr>
          <a:xfrm>
            <a:off x="724822" y="692391"/>
            <a:ext cx="6910631" cy="7686876"/>
            <a:chOff x="687070" y="247650"/>
            <a:chExt cx="11148060" cy="12400280"/>
          </a:xfrm>
        </p:grpSpPr>
        <p:sp>
          <p:nvSpPr>
            <p:cNvPr id="6" name="Freeform 6"/>
            <p:cNvSpPr/>
            <p:nvPr/>
          </p:nvSpPr>
          <p:spPr>
            <a:xfrm>
              <a:off x="0" y="0"/>
              <a:ext cx="11148060" cy="12400280"/>
            </a:xfrm>
            <a:custGeom>
              <a:avLst/>
              <a:gdLst/>
              <a:ahLst/>
              <a:cxnLst/>
              <a:rect l="l" t="t" r="r" b="b"/>
              <a:pathLst>
                <a:path w="11148060"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8"/>
              <a:stretch>
                <a:fillRect l="-43011" r="-64449"/>
              </a:stretch>
            </a:blipFill>
          </p:spPr>
          <p:txBody>
            <a:bodyPr/>
            <a:lstStyle/>
            <a:p>
              <a:endParaRPr lang="en-GB"/>
            </a:p>
          </p:txBody>
        </p:sp>
      </p:grpSp>
      <p:sp>
        <p:nvSpPr>
          <p:cNvPr id="7" name="Freeform 7"/>
          <p:cNvSpPr/>
          <p:nvPr/>
        </p:nvSpPr>
        <p:spPr>
          <a:xfrm>
            <a:off x="5973941" y="7749933"/>
            <a:ext cx="1478611" cy="1258668"/>
          </a:xfrm>
          <a:custGeom>
            <a:avLst/>
            <a:gdLst/>
            <a:ahLst/>
            <a:cxnLst/>
            <a:rect l="l" t="t" r="r" b="b"/>
            <a:pathLst>
              <a:path w="1478611" h="1258668">
                <a:moveTo>
                  <a:pt x="0" y="0"/>
                </a:moveTo>
                <a:lnTo>
                  <a:pt x="1478612" y="0"/>
                </a:lnTo>
                <a:lnTo>
                  <a:pt x="1478612" y="1258668"/>
                </a:lnTo>
                <a:lnTo>
                  <a:pt x="0" y="125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7635453" y="3783854"/>
            <a:ext cx="8800467" cy="1672045"/>
          </a:xfrm>
          <a:prstGeom prst="rect">
            <a:avLst/>
          </a:prstGeom>
        </p:spPr>
        <p:txBody>
          <a:bodyPr lIns="0" tIns="0" rIns="0" bIns="0" rtlCol="0" anchor="t">
            <a:spAutoFit/>
          </a:bodyPr>
          <a:lstStyle/>
          <a:p>
            <a:pPr algn="ctr">
              <a:lnSpc>
                <a:spcPts val="4440"/>
              </a:lnSpc>
            </a:pPr>
            <a:r>
              <a:rPr lang="en-US" sz="3171" b="1" spc="63">
                <a:solidFill>
                  <a:srgbClr val="F13F24"/>
                </a:solidFill>
                <a:latin typeface="Canva Sans Bold"/>
                <a:ea typeface="Canva Sans Bold"/>
                <a:cs typeface="Canva Sans Bold"/>
                <a:sym typeface="Canva Sans Bold"/>
              </a:rPr>
              <a:t>“God, You created every part of me. You knew me before I was even born. I praise You because I am wonderfully made.”</a:t>
            </a:r>
          </a:p>
        </p:txBody>
      </p:sp>
      <p:sp>
        <p:nvSpPr>
          <p:cNvPr id="9" name="TextBox 9"/>
          <p:cNvSpPr txBox="1"/>
          <p:nvPr/>
        </p:nvSpPr>
        <p:spPr>
          <a:xfrm>
            <a:off x="7846553" y="1547270"/>
            <a:ext cx="8385019" cy="2229231"/>
          </a:xfrm>
          <a:prstGeom prst="rect">
            <a:avLst/>
          </a:prstGeom>
        </p:spPr>
        <p:txBody>
          <a:bodyPr lIns="0" tIns="0" rIns="0" bIns="0" rtlCol="0" anchor="t">
            <a:spAutoFit/>
          </a:bodyPr>
          <a:lstStyle/>
          <a:p>
            <a:pPr algn="ctr">
              <a:lnSpc>
                <a:spcPts val="8265"/>
              </a:lnSpc>
            </a:pPr>
            <a:r>
              <a:rPr lang="en-US" sz="8265" b="1">
                <a:solidFill>
                  <a:srgbClr val="083888"/>
                </a:solidFill>
                <a:latin typeface="Poppins Bold"/>
                <a:ea typeface="Poppins Bold"/>
                <a:cs typeface="Poppins Bold"/>
                <a:sym typeface="Poppins Bold"/>
              </a:rPr>
              <a:t>DAVID WROTE A SONG TO GOD</a:t>
            </a:r>
          </a:p>
        </p:txBody>
      </p:sp>
      <p:sp>
        <p:nvSpPr>
          <p:cNvPr id="10" name="TextBox 10"/>
          <p:cNvSpPr txBox="1"/>
          <p:nvPr/>
        </p:nvSpPr>
        <p:spPr>
          <a:xfrm>
            <a:off x="7327028" y="5776880"/>
            <a:ext cx="9694554" cy="2668456"/>
          </a:xfrm>
          <a:prstGeom prst="rect">
            <a:avLst/>
          </a:prstGeom>
        </p:spPr>
        <p:txBody>
          <a:bodyPr lIns="0" tIns="0" rIns="0" bIns="0" rtlCol="0" anchor="t">
            <a:spAutoFit/>
          </a:bodyPr>
          <a:lstStyle/>
          <a:p>
            <a:pPr algn="ctr">
              <a:lnSpc>
                <a:spcPts val="3594"/>
              </a:lnSpc>
            </a:pPr>
            <a:r>
              <a:rPr lang="en-US" sz="2567" spc="51">
                <a:solidFill>
                  <a:srgbClr val="083888"/>
                </a:solidFill>
                <a:latin typeface="Canva Sans"/>
                <a:ea typeface="Canva Sans"/>
                <a:cs typeface="Canva Sans"/>
                <a:sym typeface="Canva Sans"/>
              </a:rPr>
              <a:t>David realized that each detail of his life—his eyes, his hands, his heart—was designed by God. Even before anyone else noticed him, God saw David’s potential. And guess what? David learned that God wasn’t just powerful—He was personal, loving, and saw David as His favorite, too.</a:t>
            </a:r>
          </a:p>
          <a:p>
            <a:pPr algn="ctr">
              <a:lnSpc>
                <a:spcPts val="3594"/>
              </a:lnSpc>
            </a:pPr>
            <a:endParaRPr lang="en-US" sz="2567" spc="51">
              <a:solidFill>
                <a:srgbClr val="083888"/>
              </a:solidFill>
              <a:latin typeface="Canva Sans"/>
              <a:ea typeface="Canva Sans"/>
              <a:cs typeface="Canva Sans"/>
              <a:sym typeface="Canva Sans"/>
            </a:endParaRPr>
          </a:p>
        </p:txBody>
      </p:sp>
      <p:sp>
        <p:nvSpPr>
          <p:cNvPr id="11" name="Freeform 11"/>
          <p:cNvSpPr/>
          <p:nvPr/>
        </p:nvSpPr>
        <p:spPr>
          <a:xfrm>
            <a:off x="454626" y="315623"/>
            <a:ext cx="1423367" cy="980386"/>
          </a:xfrm>
          <a:custGeom>
            <a:avLst/>
            <a:gdLst/>
            <a:ahLst/>
            <a:cxnLst/>
            <a:rect l="l" t="t" r="r" b="b"/>
            <a:pathLst>
              <a:path w="1423367" h="980386">
                <a:moveTo>
                  <a:pt x="0" y="0"/>
                </a:moveTo>
                <a:lnTo>
                  <a:pt x="1423366" y="0"/>
                </a:lnTo>
                <a:lnTo>
                  <a:pt x="1423366" y="980386"/>
                </a:lnTo>
                <a:lnTo>
                  <a:pt x="0" y="980386"/>
                </a:lnTo>
                <a:lnTo>
                  <a:pt x="0" y="0"/>
                </a:lnTo>
                <a:close/>
              </a:path>
            </a:pathLst>
          </a:custGeom>
          <a:blipFill>
            <a:blip r:embed="rId11"/>
            <a:stretch>
              <a:fillRect b="-127"/>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8558945"/>
          </a:xfrm>
          <a:custGeom>
            <a:avLst/>
            <a:gdLst/>
            <a:ahLst/>
            <a:cxnLst/>
            <a:rect l="l" t="t" r="r" b="b"/>
            <a:pathLst>
              <a:path w="18288000" h="8558945">
                <a:moveTo>
                  <a:pt x="0" y="0"/>
                </a:moveTo>
                <a:lnTo>
                  <a:pt x="18288000" y="0"/>
                </a:lnTo>
                <a:lnTo>
                  <a:pt x="18288000" y="8558945"/>
                </a:lnTo>
                <a:lnTo>
                  <a:pt x="0" y="8558945"/>
                </a:lnTo>
                <a:lnTo>
                  <a:pt x="0" y="0"/>
                </a:lnTo>
                <a:close/>
              </a:path>
            </a:pathLst>
          </a:custGeom>
          <a:blipFill>
            <a:blip r:embed="rId2"/>
            <a:stretch>
              <a:fillRect t="-10437" b="-10333"/>
            </a:stretch>
          </a:blipFill>
        </p:spPr>
        <p:txBody>
          <a:bodyPr/>
          <a:lstStyle/>
          <a:p>
            <a:endParaRPr lang="en-GB"/>
          </a:p>
        </p:txBody>
      </p:sp>
      <p:sp>
        <p:nvSpPr>
          <p:cNvPr id="3" name="Freeform 3"/>
          <p:cNvSpPr/>
          <p:nvPr/>
        </p:nvSpPr>
        <p:spPr>
          <a:xfrm rot="3704270">
            <a:off x="14875567" y="7279928"/>
            <a:ext cx="3924229" cy="6014144"/>
          </a:xfrm>
          <a:custGeom>
            <a:avLst/>
            <a:gdLst/>
            <a:ahLst/>
            <a:cxnLst/>
            <a:rect l="l" t="t" r="r" b="b"/>
            <a:pathLst>
              <a:path w="3924229" h="6014144">
                <a:moveTo>
                  <a:pt x="0" y="0"/>
                </a:moveTo>
                <a:lnTo>
                  <a:pt x="3924229" y="0"/>
                </a:lnTo>
                <a:lnTo>
                  <a:pt x="3924229" y="6014144"/>
                </a:lnTo>
                <a:lnTo>
                  <a:pt x="0" y="6014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4893606" flipH="1">
            <a:off x="14471041" y="-1713165"/>
            <a:ext cx="4733281" cy="4757066"/>
          </a:xfrm>
          <a:custGeom>
            <a:avLst/>
            <a:gdLst/>
            <a:ahLst/>
            <a:cxnLst/>
            <a:rect l="l" t="t" r="r" b="b"/>
            <a:pathLst>
              <a:path w="4733281" h="4757066">
                <a:moveTo>
                  <a:pt x="4733281" y="0"/>
                </a:moveTo>
                <a:lnTo>
                  <a:pt x="0" y="0"/>
                </a:lnTo>
                <a:lnTo>
                  <a:pt x="0" y="4757066"/>
                </a:lnTo>
                <a:lnTo>
                  <a:pt x="4733281" y="4757066"/>
                </a:lnTo>
                <a:lnTo>
                  <a:pt x="473328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3582718" flipH="1">
            <a:off x="-886499" y="7746994"/>
            <a:ext cx="4803084" cy="4827220"/>
          </a:xfrm>
          <a:custGeom>
            <a:avLst/>
            <a:gdLst/>
            <a:ahLst/>
            <a:cxnLst/>
            <a:rect l="l" t="t" r="r" b="b"/>
            <a:pathLst>
              <a:path w="4803084" h="4827220">
                <a:moveTo>
                  <a:pt x="4803084" y="0"/>
                </a:moveTo>
                <a:lnTo>
                  <a:pt x="0" y="0"/>
                </a:lnTo>
                <a:lnTo>
                  <a:pt x="0" y="4827220"/>
                </a:lnTo>
                <a:lnTo>
                  <a:pt x="4803084" y="4827220"/>
                </a:lnTo>
                <a:lnTo>
                  <a:pt x="48030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454626" y="315623"/>
            <a:ext cx="1423367" cy="980386"/>
          </a:xfrm>
          <a:custGeom>
            <a:avLst/>
            <a:gdLst/>
            <a:ahLst/>
            <a:cxnLst/>
            <a:rect l="l" t="t" r="r" b="b"/>
            <a:pathLst>
              <a:path w="1423367" h="980386">
                <a:moveTo>
                  <a:pt x="0" y="0"/>
                </a:moveTo>
                <a:lnTo>
                  <a:pt x="1423366" y="0"/>
                </a:lnTo>
                <a:lnTo>
                  <a:pt x="1423366" y="980386"/>
                </a:lnTo>
                <a:lnTo>
                  <a:pt x="0" y="980386"/>
                </a:lnTo>
                <a:lnTo>
                  <a:pt x="0" y="0"/>
                </a:lnTo>
                <a:close/>
              </a:path>
            </a:pathLst>
          </a:custGeom>
          <a:blipFill>
            <a:blip r:embed="rId9"/>
            <a:stretch>
              <a:fillRect b="-127"/>
            </a:stretch>
          </a:blipFill>
        </p:spPr>
        <p:txBody>
          <a:bodyPr/>
          <a:lstStyle/>
          <a:p>
            <a:endParaRPr lang="en-GB"/>
          </a:p>
        </p:txBody>
      </p:sp>
      <p:sp>
        <p:nvSpPr>
          <p:cNvPr id="7" name="TextBox 7"/>
          <p:cNvSpPr txBox="1"/>
          <p:nvPr/>
        </p:nvSpPr>
        <p:spPr>
          <a:xfrm>
            <a:off x="3992574" y="8808435"/>
            <a:ext cx="10302851" cy="1352169"/>
          </a:xfrm>
          <a:prstGeom prst="rect">
            <a:avLst/>
          </a:prstGeom>
        </p:spPr>
        <p:txBody>
          <a:bodyPr lIns="0" tIns="0" rIns="0" bIns="0" rtlCol="0" anchor="t">
            <a:spAutoFit/>
          </a:bodyPr>
          <a:lstStyle/>
          <a:p>
            <a:pPr algn="ctr">
              <a:lnSpc>
                <a:spcPts val="3583"/>
              </a:lnSpc>
            </a:pPr>
            <a:r>
              <a:rPr lang="en-US" sz="3171" b="1" spc="63">
                <a:solidFill>
                  <a:srgbClr val="F13F24"/>
                </a:solidFill>
                <a:latin typeface="Canva Sans Bold"/>
                <a:ea typeface="Canva Sans Bold"/>
                <a:cs typeface="Canva Sans Bold"/>
                <a:sym typeface="Canva Sans Bold"/>
              </a:rPr>
              <a:t>“God, You created every part of me. You knew me before I was even born. I praise You because I am wonderfully made.”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3888"/>
        </a:solidFill>
        <a:effectLst/>
      </p:bgPr>
    </p:bg>
    <p:spTree>
      <p:nvGrpSpPr>
        <p:cNvPr id="1" name=""/>
        <p:cNvGrpSpPr/>
        <p:nvPr/>
      </p:nvGrpSpPr>
      <p:grpSpPr>
        <a:xfrm>
          <a:off x="0" y="0"/>
          <a:ext cx="0" cy="0"/>
          <a:chOff x="0" y="0"/>
          <a:chExt cx="0" cy="0"/>
        </a:xfrm>
      </p:grpSpPr>
      <p:sp>
        <p:nvSpPr>
          <p:cNvPr id="2" name="Freeform 2"/>
          <p:cNvSpPr/>
          <p:nvPr/>
        </p:nvSpPr>
        <p:spPr>
          <a:xfrm rot="-3198101">
            <a:off x="15297186" y="-2339950"/>
            <a:ext cx="3924229" cy="6014144"/>
          </a:xfrm>
          <a:custGeom>
            <a:avLst/>
            <a:gdLst/>
            <a:ahLst/>
            <a:cxnLst/>
            <a:rect l="l" t="t" r="r" b="b"/>
            <a:pathLst>
              <a:path w="3924229" h="6014144">
                <a:moveTo>
                  <a:pt x="0" y="0"/>
                </a:moveTo>
                <a:lnTo>
                  <a:pt x="3924228" y="0"/>
                </a:lnTo>
                <a:lnTo>
                  <a:pt x="3924228" y="6014144"/>
                </a:lnTo>
                <a:lnTo>
                  <a:pt x="0" y="60141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293545" flipH="1">
            <a:off x="15201411" y="6730426"/>
            <a:ext cx="4917162" cy="4941871"/>
          </a:xfrm>
          <a:custGeom>
            <a:avLst/>
            <a:gdLst/>
            <a:ahLst/>
            <a:cxnLst/>
            <a:rect l="l" t="t" r="r" b="b"/>
            <a:pathLst>
              <a:path w="4917162" h="4941871">
                <a:moveTo>
                  <a:pt x="4917162" y="0"/>
                </a:moveTo>
                <a:lnTo>
                  <a:pt x="0" y="0"/>
                </a:lnTo>
                <a:lnTo>
                  <a:pt x="0" y="4941870"/>
                </a:lnTo>
                <a:lnTo>
                  <a:pt x="4917162" y="4941870"/>
                </a:lnTo>
                <a:lnTo>
                  <a:pt x="491716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0" y="0"/>
            <a:ext cx="9600560" cy="10287000"/>
          </a:xfrm>
          <a:custGeom>
            <a:avLst/>
            <a:gdLst/>
            <a:ahLst/>
            <a:cxnLst/>
            <a:rect l="l" t="t" r="r" b="b"/>
            <a:pathLst>
              <a:path w="9600560" h="10287000">
                <a:moveTo>
                  <a:pt x="0" y="0"/>
                </a:moveTo>
                <a:lnTo>
                  <a:pt x="9600560" y="0"/>
                </a:lnTo>
                <a:lnTo>
                  <a:pt x="9600560" y="10287000"/>
                </a:lnTo>
                <a:lnTo>
                  <a:pt x="0" y="10287000"/>
                </a:lnTo>
                <a:lnTo>
                  <a:pt x="0" y="0"/>
                </a:lnTo>
                <a:close/>
              </a:path>
            </a:pathLst>
          </a:custGeom>
          <a:blipFill>
            <a:blip r:embed="rId6"/>
            <a:stretch>
              <a:fillRect l="-29837" r="-59808"/>
            </a:stretch>
          </a:blipFill>
        </p:spPr>
        <p:txBody>
          <a:bodyPr/>
          <a:lstStyle/>
          <a:p>
            <a:endParaRPr lang="en-GB"/>
          </a:p>
        </p:txBody>
      </p:sp>
      <p:sp>
        <p:nvSpPr>
          <p:cNvPr id="5" name="TextBox 5"/>
          <p:cNvSpPr txBox="1"/>
          <p:nvPr/>
        </p:nvSpPr>
        <p:spPr>
          <a:xfrm>
            <a:off x="10170397" y="5681821"/>
            <a:ext cx="6917282" cy="1581150"/>
          </a:xfrm>
          <a:prstGeom prst="rect">
            <a:avLst/>
          </a:prstGeom>
        </p:spPr>
        <p:txBody>
          <a:bodyPr lIns="0" tIns="0" rIns="0" bIns="0" rtlCol="0" anchor="t">
            <a:spAutoFit/>
          </a:bodyPr>
          <a:lstStyle/>
          <a:p>
            <a:pPr algn="ctr">
              <a:lnSpc>
                <a:spcPts val="4200"/>
              </a:lnSpc>
            </a:pPr>
            <a:r>
              <a:rPr lang="en-US" sz="3000" b="1" spc="60">
                <a:solidFill>
                  <a:srgbClr val="FFFFFF"/>
                </a:solidFill>
                <a:latin typeface="Canva Sans Bold"/>
                <a:ea typeface="Canva Sans Bold"/>
                <a:cs typeface="Canva Sans Bold"/>
                <a:sym typeface="Canva Sans Bold"/>
              </a:rPr>
              <a:t>he remembered he was created by a powerful, caring God. </a:t>
            </a:r>
          </a:p>
          <a:p>
            <a:pPr algn="ctr">
              <a:lnSpc>
                <a:spcPts val="4200"/>
              </a:lnSpc>
            </a:pPr>
            <a:r>
              <a:rPr lang="en-US" sz="3000" b="1" spc="60">
                <a:solidFill>
                  <a:srgbClr val="FFFFFF"/>
                </a:solidFill>
                <a:latin typeface="Canva Sans Bold"/>
                <a:ea typeface="Canva Sans Bold"/>
                <a:cs typeface="Canva Sans Bold"/>
                <a:sym typeface="Canva Sans Bold"/>
              </a:rPr>
              <a:t>That truth made him brave!</a:t>
            </a:r>
          </a:p>
        </p:txBody>
      </p:sp>
      <p:sp>
        <p:nvSpPr>
          <p:cNvPr id="6" name="TextBox 6"/>
          <p:cNvSpPr txBox="1"/>
          <p:nvPr/>
        </p:nvSpPr>
        <p:spPr>
          <a:xfrm>
            <a:off x="9981741" y="2781850"/>
            <a:ext cx="7277559" cy="2820629"/>
          </a:xfrm>
          <a:prstGeom prst="rect">
            <a:avLst/>
          </a:prstGeom>
        </p:spPr>
        <p:txBody>
          <a:bodyPr lIns="0" tIns="0" rIns="0" bIns="0" rtlCol="0" anchor="t">
            <a:spAutoFit/>
          </a:bodyPr>
          <a:lstStyle/>
          <a:p>
            <a:pPr algn="ctr">
              <a:lnSpc>
                <a:spcPts val="7173"/>
              </a:lnSpc>
            </a:pPr>
            <a:r>
              <a:rPr lang="en-US" sz="7173" b="1">
                <a:solidFill>
                  <a:srgbClr val="FDF5F3"/>
                </a:solidFill>
                <a:latin typeface="Poppins Bold"/>
                <a:ea typeface="Poppins Bold"/>
                <a:cs typeface="Poppins Bold"/>
                <a:sym typeface="Poppins Bold"/>
              </a:rPr>
              <a:t>WHEN DAVID FACED SCARY CHALLENGES</a:t>
            </a:r>
          </a:p>
        </p:txBody>
      </p:sp>
      <p:sp>
        <p:nvSpPr>
          <p:cNvPr id="7" name="Freeform 7"/>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7"/>
            <a:stretch>
              <a:fillRect b="-127"/>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38114">
            <a:off x="15840471" y="-2310493"/>
            <a:ext cx="4895057" cy="5461709"/>
          </a:xfrm>
          <a:custGeom>
            <a:avLst/>
            <a:gdLst/>
            <a:ahLst/>
            <a:cxnLst/>
            <a:rect l="l" t="t" r="r" b="b"/>
            <a:pathLst>
              <a:path w="4895057" h="5461709">
                <a:moveTo>
                  <a:pt x="0" y="0"/>
                </a:moveTo>
                <a:lnTo>
                  <a:pt x="4895058" y="0"/>
                </a:lnTo>
                <a:lnTo>
                  <a:pt x="4895058" y="5461709"/>
                </a:lnTo>
                <a:lnTo>
                  <a:pt x="0" y="5461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13282">
            <a:off x="-1715343" y="7629261"/>
            <a:ext cx="4564667" cy="5315478"/>
          </a:xfrm>
          <a:custGeom>
            <a:avLst/>
            <a:gdLst/>
            <a:ahLst/>
            <a:cxnLst/>
            <a:rect l="l" t="t" r="r" b="b"/>
            <a:pathLst>
              <a:path w="4564667" h="5315478">
                <a:moveTo>
                  <a:pt x="0" y="0"/>
                </a:moveTo>
                <a:lnTo>
                  <a:pt x="4564666" y="0"/>
                </a:lnTo>
                <a:lnTo>
                  <a:pt x="4564666" y="5315478"/>
                </a:lnTo>
                <a:lnTo>
                  <a:pt x="0" y="5315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150120" flipH="1">
            <a:off x="14800719" y="6787365"/>
            <a:ext cx="4917162" cy="4941871"/>
          </a:xfrm>
          <a:custGeom>
            <a:avLst/>
            <a:gdLst/>
            <a:ahLst/>
            <a:cxnLst/>
            <a:rect l="l" t="t" r="r" b="b"/>
            <a:pathLst>
              <a:path w="4917162" h="4941871">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5" name="Group 5"/>
          <p:cNvGrpSpPr/>
          <p:nvPr/>
        </p:nvGrpSpPr>
        <p:grpSpPr>
          <a:xfrm>
            <a:off x="1422984" y="3493902"/>
            <a:ext cx="7721016" cy="5246370"/>
            <a:chOff x="-90170" y="-34290"/>
            <a:chExt cx="6502400" cy="4418330"/>
          </a:xfrm>
        </p:grpSpPr>
        <p:sp>
          <p:nvSpPr>
            <p:cNvPr id="6" name="Freeform 6"/>
            <p:cNvSpPr/>
            <p:nvPr/>
          </p:nvSpPr>
          <p:spPr>
            <a:xfrm>
              <a:off x="0" y="0"/>
              <a:ext cx="6502400" cy="4418330"/>
            </a:xfrm>
            <a:custGeom>
              <a:avLst/>
              <a:gdLst/>
              <a:ahLst/>
              <a:cxnLst/>
              <a:rect l="l" t="t" r="r" b="b"/>
              <a:pathLst>
                <a:path w="6502400" h="4418330">
                  <a:moveTo>
                    <a:pt x="158750" y="53340"/>
                  </a:moveTo>
                  <a:cubicBezTo>
                    <a:pt x="297180" y="53340"/>
                    <a:pt x="3750310" y="106680"/>
                    <a:pt x="4424680" y="53340"/>
                  </a:cubicBezTo>
                  <a:cubicBezTo>
                    <a:pt x="5099050" y="0"/>
                    <a:pt x="6339840" y="74930"/>
                    <a:pt x="6421120" y="77470"/>
                  </a:cubicBezTo>
                  <a:cubicBezTo>
                    <a:pt x="6502400" y="80010"/>
                    <a:pt x="6286500" y="3578860"/>
                    <a:pt x="6249670" y="3973830"/>
                  </a:cubicBezTo>
                  <a:cubicBezTo>
                    <a:pt x="6224270" y="4254500"/>
                    <a:pt x="271780" y="4418330"/>
                    <a:pt x="135890" y="4391660"/>
                  </a:cubicBezTo>
                  <a:cubicBezTo>
                    <a:pt x="0" y="4364990"/>
                    <a:pt x="210820" y="1699260"/>
                    <a:pt x="158750" y="1267460"/>
                  </a:cubicBezTo>
                  <a:cubicBezTo>
                    <a:pt x="106680" y="835660"/>
                    <a:pt x="158750" y="53340"/>
                    <a:pt x="158750" y="53340"/>
                  </a:cubicBezTo>
                  <a:close/>
                </a:path>
              </a:pathLst>
            </a:custGeom>
            <a:blipFill>
              <a:blip r:embed="rId8"/>
              <a:stretch>
                <a:fillRect l="-10767" r="-10767"/>
              </a:stretch>
            </a:blipFill>
          </p:spPr>
          <p:txBody>
            <a:bodyPr/>
            <a:lstStyle/>
            <a:p>
              <a:endParaRPr lang="en-GB"/>
            </a:p>
          </p:txBody>
        </p:sp>
      </p:grpSp>
      <p:sp>
        <p:nvSpPr>
          <p:cNvPr id="7" name="TextBox 7"/>
          <p:cNvSpPr txBox="1"/>
          <p:nvPr/>
        </p:nvSpPr>
        <p:spPr>
          <a:xfrm>
            <a:off x="1665237" y="1252553"/>
            <a:ext cx="13761313" cy="1924739"/>
          </a:xfrm>
          <a:prstGeom prst="rect">
            <a:avLst/>
          </a:prstGeom>
        </p:spPr>
        <p:txBody>
          <a:bodyPr lIns="0" tIns="0" rIns="0" bIns="0" rtlCol="0" anchor="t">
            <a:spAutoFit/>
          </a:bodyPr>
          <a:lstStyle/>
          <a:p>
            <a:pPr algn="ctr">
              <a:lnSpc>
                <a:spcPts val="7173"/>
              </a:lnSpc>
            </a:pPr>
            <a:r>
              <a:rPr lang="en-US" sz="7173" b="1">
                <a:solidFill>
                  <a:srgbClr val="F13F24"/>
                </a:solidFill>
                <a:latin typeface="Poppins Bold"/>
                <a:ea typeface="Poppins Bold"/>
                <a:cs typeface="Poppins Bold"/>
                <a:sym typeface="Poppins Bold"/>
              </a:rPr>
              <a:t>“How does it feel to know God made you special?”</a:t>
            </a:r>
          </a:p>
        </p:txBody>
      </p:sp>
      <p:sp>
        <p:nvSpPr>
          <p:cNvPr id="8" name="TextBox 8"/>
          <p:cNvSpPr txBox="1"/>
          <p:nvPr/>
        </p:nvSpPr>
        <p:spPr>
          <a:xfrm>
            <a:off x="9449394" y="3662153"/>
            <a:ext cx="7408366" cy="5043895"/>
          </a:xfrm>
          <a:prstGeom prst="rect">
            <a:avLst/>
          </a:prstGeom>
        </p:spPr>
        <p:txBody>
          <a:bodyPr lIns="0" tIns="0" rIns="0" bIns="0" rtlCol="0" anchor="t">
            <a:spAutoFit/>
          </a:bodyPr>
          <a:lstStyle/>
          <a:p>
            <a:pPr algn="ctr">
              <a:lnSpc>
                <a:spcPts val="4440"/>
              </a:lnSpc>
            </a:pPr>
            <a:r>
              <a:rPr lang="en-US" sz="3171" b="1" spc="63">
                <a:solidFill>
                  <a:srgbClr val="092F70"/>
                </a:solidFill>
                <a:latin typeface="Canva Sans Bold"/>
                <a:ea typeface="Canva Sans Bold"/>
                <a:cs typeface="Canva Sans Bold"/>
                <a:sym typeface="Canva Sans Bold"/>
              </a:rPr>
              <a:t>Close your eyes for a moment. Picture yourself outside at night, gazing up at the stars like David did. Feel the wonder of how big God is.</a:t>
            </a:r>
          </a:p>
          <a:p>
            <a:pPr algn="ctr">
              <a:lnSpc>
                <a:spcPts val="4440"/>
              </a:lnSpc>
            </a:pPr>
            <a:endParaRPr lang="en-US" sz="3171" b="1" spc="63">
              <a:solidFill>
                <a:srgbClr val="092F70"/>
              </a:solidFill>
              <a:latin typeface="Canva Sans Bold"/>
              <a:ea typeface="Canva Sans Bold"/>
              <a:cs typeface="Canva Sans Bold"/>
              <a:sym typeface="Canva Sans Bold"/>
            </a:endParaRPr>
          </a:p>
          <a:p>
            <a:pPr algn="ctr">
              <a:lnSpc>
                <a:spcPts val="4440"/>
              </a:lnSpc>
            </a:pPr>
            <a:r>
              <a:rPr lang="en-US" sz="3171" b="1" spc="63">
                <a:solidFill>
                  <a:srgbClr val="092F70"/>
                </a:solidFill>
                <a:latin typeface="Canva Sans Bold"/>
                <a:ea typeface="Canva Sans Bold"/>
                <a:cs typeface="Canva Sans Bold"/>
                <a:sym typeface="Canva Sans Bold"/>
              </a:rPr>
              <a:t> Now think about this: </a:t>
            </a:r>
            <a:r>
              <a:rPr lang="en-US" sz="3171" b="1" spc="63">
                <a:solidFill>
                  <a:srgbClr val="F13F24"/>
                </a:solidFill>
                <a:latin typeface="Canva Sans Bold"/>
                <a:ea typeface="Canva Sans Bold"/>
                <a:cs typeface="Canva Sans Bold"/>
                <a:sym typeface="Canva Sans Bold"/>
              </a:rPr>
              <a:t>that same God who made the entire universe</a:t>
            </a:r>
          </a:p>
          <a:p>
            <a:pPr algn="ctr">
              <a:lnSpc>
                <a:spcPts val="4440"/>
              </a:lnSpc>
            </a:pPr>
            <a:r>
              <a:rPr lang="en-US" sz="3171" b="1" spc="63">
                <a:solidFill>
                  <a:srgbClr val="F13F24"/>
                </a:solidFill>
                <a:latin typeface="Canva Sans Bold"/>
                <a:ea typeface="Canva Sans Bold"/>
                <a:cs typeface="Canva Sans Bold"/>
                <a:sym typeface="Canva Sans Bold"/>
              </a:rPr>
              <a:t>carefully made you, too.</a:t>
            </a:r>
          </a:p>
          <a:p>
            <a:pPr algn="ctr">
              <a:lnSpc>
                <a:spcPts val="4440"/>
              </a:lnSpc>
            </a:pPr>
            <a:endParaRPr lang="en-US" sz="3171" b="1" spc="63">
              <a:solidFill>
                <a:srgbClr val="F13F24"/>
              </a:solidFill>
              <a:latin typeface="Canva Sans Bold"/>
              <a:ea typeface="Canva Sans Bold"/>
              <a:cs typeface="Canva Sans Bold"/>
              <a:sym typeface="Canva Sans Bold"/>
            </a:endParaRPr>
          </a:p>
        </p:txBody>
      </p:sp>
      <p:sp>
        <p:nvSpPr>
          <p:cNvPr id="9" name="Freeform 9"/>
          <p:cNvSpPr/>
          <p:nvPr/>
        </p:nvSpPr>
        <p:spPr>
          <a:xfrm>
            <a:off x="334220" y="288883"/>
            <a:ext cx="1288468" cy="887470"/>
          </a:xfrm>
          <a:custGeom>
            <a:avLst/>
            <a:gdLst/>
            <a:ahLst/>
            <a:cxnLst/>
            <a:rect l="l" t="t" r="r" b="b"/>
            <a:pathLst>
              <a:path w="1288468" h="887470">
                <a:moveTo>
                  <a:pt x="0" y="0"/>
                </a:moveTo>
                <a:lnTo>
                  <a:pt x="1288468" y="0"/>
                </a:lnTo>
                <a:lnTo>
                  <a:pt x="1288468" y="887470"/>
                </a:lnTo>
                <a:lnTo>
                  <a:pt x="0" y="887470"/>
                </a:lnTo>
                <a:lnTo>
                  <a:pt x="0" y="0"/>
                </a:lnTo>
                <a:close/>
              </a:path>
            </a:pathLst>
          </a:custGeom>
          <a:blipFill>
            <a:blip r:embed="rId9"/>
            <a:stretch>
              <a:fillRect b="-127"/>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AE26"/>
        </a:solidFill>
        <a:effectLst/>
      </p:bgPr>
    </p:bg>
    <p:spTree>
      <p:nvGrpSpPr>
        <p:cNvPr id="1" name=""/>
        <p:cNvGrpSpPr/>
        <p:nvPr/>
      </p:nvGrpSpPr>
      <p:grpSpPr>
        <a:xfrm>
          <a:off x="0" y="0"/>
          <a:ext cx="0" cy="0"/>
          <a:chOff x="0" y="0"/>
          <a:chExt cx="0" cy="0"/>
        </a:xfrm>
      </p:grpSpPr>
      <p:sp>
        <p:nvSpPr>
          <p:cNvPr id="2" name="Freeform 2"/>
          <p:cNvSpPr/>
          <p:nvPr/>
        </p:nvSpPr>
        <p:spPr>
          <a:xfrm>
            <a:off x="2733694" y="-9720603"/>
            <a:ext cx="19694347" cy="14253784"/>
          </a:xfrm>
          <a:custGeom>
            <a:avLst/>
            <a:gdLst/>
            <a:ahLst/>
            <a:cxnLst/>
            <a:rect l="l" t="t" r="r" b="b"/>
            <a:pathLst>
              <a:path w="19694347" h="14253784">
                <a:moveTo>
                  <a:pt x="0" y="0"/>
                </a:moveTo>
                <a:lnTo>
                  <a:pt x="19694347" y="0"/>
                </a:lnTo>
                <a:lnTo>
                  <a:pt x="19694347" y="14253783"/>
                </a:lnTo>
                <a:lnTo>
                  <a:pt x="0" y="14253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V="1">
            <a:off x="-1885830" y="4533180"/>
            <a:ext cx="19694347" cy="14253784"/>
          </a:xfrm>
          <a:custGeom>
            <a:avLst/>
            <a:gdLst/>
            <a:ahLst/>
            <a:cxnLst/>
            <a:rect l="l" t="t" r="r" b="b"/>
            <a:pathLst>
              <a:path w="19694347" h="14253784">
                <a:moveTo>
                  <a:pt x="0" y="14253784"/>
                </a:moveTo>
                <a:lnTo>
                  <a:pt x="19694347" y="14253784"/>
                </a:lnTo>
                <a:lnTo>
                  <a:pt x="19694347" y="0"/>
                </a:lnTo>
                <a:lnTo>
                  <a:pt x="0" y="0"/>
                </a:lnTo>
                <a:lnTo>
                  <a:pt x="0" y="142537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3582718" flipH="1">
            <a:off x="-886499" y="7746994"/>
            <a:ext cx="4803084" cy="4827220"/>
          </a:xfrm>
          <a:custGeom>
            <a:avLst/>
            <a:gdLst/>
            <a:ahLst/>
            <a:cxnLst/>
            <a:rect l="l" t="t" r="r" b="b"/>
            <a:pathLst>
              <a:path w="4803084" h="4827220">
                <a:moveTo>
                  <a:pt x="4803084" y="0"/>
                </a:moveTo>
                <a:lnTo>
                  <a:pt x="0" y="0"/>
                </a:lnTo>
                <a:lnTo>
                  <a:pt x="0" y="4827220"/>
                </a:lnTo>
                <a:lnTo>
                  <a:pt x="4803084" y="4827220"/>
                </a:lnTo>
                <a:lnTo>
                  <a:pt x="48030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3704270">
            <a:off x="14875567" y="6933176"/>
            <a:ext cx="3924229" cy="6014144"/>
          </a:xfrm>
          <a:custGeom>
            <a:avLst/>
            <a:gdLst/>
            <a:ahLst/>
            <a:cxnLst/>
            <a:rect l="l" t="t" r="r" b="b"/>
            <a:pathLst>
              <a:path w="3924229" h="6014144">
                <a:moveTo>
                  <a:pt x="0" y="0"/>
                </a:moveTo>
                <a:lnTo>
                  <a:pt x="3924229" y="0"/>
                </a:lnTo>
                <a:lnTo>
                  <a:pt x="3924229" y="6014144"/>
                </a:lnTo>
                <a:lnTo>
                  <a:pt x="0" y="60141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7631199">
            <a:off x="-1600256" y="-2975815"/>
            <a:ext cx="4895057" cy="5461709"/>
          </a:xfrm>
          <a:custGeom>
            <a:avLst/>
            <a:gdLst/>
            <a:ahLst/>
            <a:cxnLst/>
            <a:rect l="l" t="t" r="r" b="b"/>
            <a:pathLst>
              <a:path w="4895057" h="5461709">
                <a:moveTo>
                  <a:pt x="0" y="0"/>
                </a:moveTo>
                <a:lnTo>
                  <a:pt x="4895057" y="0"/>
                </a:lnTo>
                <a:lnTo>
                  <a:pt x="4895057" y="5461710"/>
                </a:lnTo>
                <a:lnTo>
                  <a:pt x="0" y="5461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4893606" flipH="1">
            <a:off x="14471041" y="-1713165"/>
            <a:ext cx="4733281" cy="4757066"/>
          </a:xfrm>
          <a:custGeom>
            <a:avLst/>
            <a:gdLst/>
            <a:ahLst/>
            <a:cxnLst/>
            <a:rect l="l" t="t" r="r" b="b"/>
            <a:pathLst>
              <a:path w="4733281" h="4757066">
                <a:moveTo>
                  <a:pt x="4733281" y="0"/>
                </a:moveTo>
                <a:lnTo>
                  <a:pt x="0" y="0"/>
                </a:lnTo>
                <a:lnTo>
                  <a:pt x="0" y="4757066"/>
                </a:lnTo>
                <a:lnTo>
                  <a:pt x="4733281" y="4757066"/>
                </a:lnTo>
                <a:lnTo>
                  <a:pt x="47332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16947006" y="5554316"/>
            <a:ext cx="1723022" cy="1818493"/>
          </a:xfrm>
          <a:custGeom>
            <a:avLst/>
            <a:gdLst/>
            <a:ahLst/>
            <a:cxnLst/>
            <a:rect l="l" t="t" r="r" b="b"/>
            <a:pathLst>
              <a:path w="1723022" h="1818493">
                <a:moveTo>
                  <a:pt x="0" y="0"/>
                </a:moveTo>
                <a:lnTo>
                  <a:pt x="1723022" y="0"/>
                </a:lnTo>
                <a:lnTo>
                  <a:pt x="1723022" y="1818493"/>
                </a:lnTo>
                <a:lnTo>
                  <a:pt x="0" y="18184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17505" y="1828251"/>
            <a:ext cx="8369358" cy="6630497"/>
            <a:chOff x="0" y="0"/>
            <a:chExt cx="6705600" cy="5312410"/>
          </a:xfrm>
        </p:grpSpPr>
        <p:sp>
          <p:nvSpPr>
            <p:cNvPr id="10" name="Freeform 10"/>
            <p:cNvSpPr/>
            <p:nvPr/>
          </p:nvSpPr>
          <p:spPr>
            <a:xfrm>
              <a:off x="0" y="0"/>
              <a:ext cx="6705600" cy="5312410"/>
            </a:xfrm>
            <a:custGeom>
              <a:avLst/>
              <a:gdLst/>
              <a:ahLst/>
              <a:cxnLst/>
              <a:rect l="l" t="t" r="r" b="b"/>
              <a:pathLst>
                <a:path w="6705600" h="5312410">
                  <a:moveTo>
                    <a:pt x="4471670" y="405130"/>
                  </a:moveTo>
                  <a:lnTo>
                    <a:pt x="4471670" y="0"/>
                  </a:lnTo>
                  <a:lnTo>
                    <a:pt x="2235200" y="405130"/>
                  </a:lnTo>
                  <a:lnTo>
                    <a:pt x="2235200" y="0"/>
                  </a:lnTo>
                  <a:lnTo>
                    <a:pt x="0" y="405130"/>
                  </a:lnTo>
                  <a:lnTo>
                    <a:pt x="0" y="5312410"/>
                  </a:lnTo>
                  <a:lnTo>
                    <a:pt x="2235200" y="4907280"/>
                  </a:lnTo>
                  <a:lnTo>
                    <a:pt x="2235200" y="5312410"/>
                  </a:lnTo>
                  <a:lnTo>
                    <a:pt x="4470400" y="4907280"/>
                  </a:lnTo>
                  <a:lnTo>
                    <a:pt x="4470400" y="5312410"/>
                  </a:lnTo>
                  <a:lnTo>
                    <a:pt x="6705600" y="4907280"/>
                  </a:lnTo>
                  <a:lnTo>
                    <a:pt x="6705600" y="0"/>
                  </a:lnTo>
                  <a:lnTo>
                    <a:pt x="4471670" y="405130"/>
                  </a:lnTo>
                  <a:close/>
                </a:path>
              </a:pathLst>
            </a:custGeom>
            <a:blipFill>
              <a:blip r:embed="rId14"/>
              <a:stretch>
                <a:fillRect l="-25105" t="-5447" r="-22750"/>
              </a:stretch>
            </a:blipFill>
          </p:spPr>
          <p:txBody>
            <a:bodyPr/>
            <a:lstStyle/>
            <a:p>
              <a:endParaRPr lang="en-GB"/>
            </a:p>
          </p:txBody>
        </p:sp>
      </p:grpSp>
      <p:sp>
        <p:nvSpPr>
          <p:cNvPr id="11" name="Freeform 11"/>
          <p:cNvSpPr/>
          <p:nvPr/>
        </p:nvSpPr>
        <p:spPr>
          <a:xfrm>
            <a:off x="473939" y="285014"/>
            <a:ext cx="1109523" cy="764217"/>
          </a:xfrm>
          <a:custGeom>
            <a:avLst/>
            <a:gdLst/>
            <a:ahLst/>
            <a:cxnLst/>
            <a:rect l="l" t="t" r="r" b="b"/>
            <a:pathLst>
              <a:path w="1109523" h="764217">
                <a:moveTo>
                  <a:pt x="0" y="0"/>
                </a:moveTo>
                <a:lnTo>
                  <a:pt x="1109522" y="0"/>
                </a:lnTo>
                <a:lnTo>
                  <a:pt x="1109522" y="764216"/>
                </a:lnTo>
                <a:lnTo>
                  <a:pt x="0" y="764216"/>
                </a:lnTo>
                <a:lnTo>
                  <a:pt x="0" y="0"/>
                </a:lnTo>
                <a:close/>
              </a:path>
            </a:pathLst>
          </a:custGeom>
          <a:blipFill>
            <a:blip r:embed="rId15"/>
            <a:stretch>
              <a:fillRect b="-127"/>
            </a:stretch>
          </a:blipFill>
        </p:spPr>
        <p:txBody>
          <a:bodyPr/>
          <a:lstStyle/>
          <a:p>
            <a:endParaRPr lang="en-GB"/>
          </a:p>
        </p:txBody>
      </p:sp>
      <p:sp>
        <p:nvSpPr>
          <p:cNvPr id="12" name="TextBox 12"/>
          <p:cNvSpPr txBox="1"/>
          <p:nvPr/>
        </p:nvSpPr>
        <p:spPr>
          <a:xfrm>
            <a:off x="9103393" y="4673618"/>
            <a:ext cx="8155907" cy="2647950"/>
          </a:xfrm>
          <a:prstGeom prst="rect">
            <a:avLst/>
          </a:prstGeom>
        </p:spPr>
        <p:txBody>
          <a:bodyPr lIns="0" tIns="0" rIns="0" bIns="0" rtlCol="0" anchor="t">
            <a:spAutoFit/>
          </a:bodyPr>
          <a:lstStyle/>
          <a:p>
            <a:pPr algn="ctr">
              <a:lnSpc>
                <a:spcPts val="4200"/>
              </a:lnSpc>
            </a:pPr>
            <a:r>
              <a:rPr lang="en-US" sz="3000" b="1" spc="60">
                <a:solidFill>
                  <a:srgbClr val="083888"/>
                </a:solidFill>
                <a:latin typeface="Canva Sans Bold"/>
                <a:ea typeface="Canva Sans Bold"/>
                <a:cs typeface="Canva Sans Bold"/>
                <a:sym typeface="Canva Sans Bold"/>
              </a:rPr>
              <a:t>Remember Justin? He sometimes finds it hard to communicate with words, but he’s discovered a unique way to share God’s love—through his writing!</a:t>
            </a:r>
          </a:p>
          <a:p>
            <a:pPr algn="ctr">
              <a:lnSpc>
                <a:spcPts val="4200"/>
              </a:lnSpc>
            </a:pPr>
            <a:endParaRPr lang="en-US" sz="3000" b="1" spc="60">
              <a:solidFill>
                <a:srgbClr val="083888"/>
              </a:solidFill>
              <a:latin typeface="Canva Sans Bold"/>
              <a:ea typeface="Canva Sans Bold"/>
              <a:cs typeface="Canva Sans Bold"/>
              <a:sym typeface="Canva Sans Bold"/>
            </a:endParaRPr>
          </a:p>
        </p:txBody>
      </p:sp>
      <p:sp>
        <p:nvSpPr>
          <p:cNvPr id="13" name="TextBox 13"/>
          <p:cNvSpPr txBox="1"/>
          <p:nvPr/>
        </p:nvSpPr>
        <p:spPr>
          <a:xfrm>
            <a:off x="8836982" y="3431680"/>
            <a:ext cx="8688729" cy="1010879"/>
          </a:xfrm>
          <a:prstGeom prst="rect">
            <a:avLst/>
          </a:prstGeom>
        </p:spPr>
        <p:txBody>
          <a:bodyPr lIns="0" tIns="0" rIns="0" bIns="0" rtlCol="0" anchor="t">
            <a:spAutoFit/>
          </a:bodyPr>
          <a:lstStyle/>
          <a:p>
            <a:pPr algn="ctr">
              <a:lnSpc>
                <a:spcPts val="7173"/>
              </a:lnSpc>
            </a:pPr>
            <a:r>
              <a:rPr lang="en-US" sz="7173" b="1">
                <a:solidFill>
                  <a:srgbClr val="083888"/>
                </a:solidFill>
                <a:latin typeface="Poppins Bold"/>
                <a:ea typeface="Poppins Bold"/>
                <a:cs typeface="Poppins Bold"/>
                <a:sym typeface="Poppins Bold"/>
              </a:rPr>
              <a:t>JUSTIN”S STORY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675</Words>
  <Application>Microsoft Office PowerPoint</Application>
  <PresentationFormat>Custom</PresentationFormat>
  <Paragraphs>52</Paragraphs>
  <Slides>20</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Poppins Bold</vt:lpstr>
      <vt:lpstr>Canva Sans</vt:lpstr>
      <vt:lpstr>Canva Sans Bold</vt:lpstr>
      <vt:lpstr>Atkinson Hyperlegible Bold</vt:lpstr>
      <vt:lpstr>Arial</vt:lpstr>
      <vt:lpstr>Poppins</vt:lpstr>
      <vt:lpstr>Pluma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2BC - MODUL 3</dc:title>
  <cp:lastModifiedBy>Andy Page</cp:lastModifiedBy>
  <cp:revision>1</cp:revision>
  <dcterms:created xsi:type="dcterms:W3CDTF">2006-08-16T00:00:00Z</dcterms:created>
  <dcterms:modified xsi:type="dcterms:W3CDTF">2025-06-13T16:16:36Z</dcterms:modified>
  <dc:identifier>DAGfhlt82Pg</dc:identifier>
</cp:coreProperties>
</file>