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tkinson Hyperlegible Bold" panose="020B0604020202020204" charset="0"/>
      <p:regular r:id="rId25"/>
    </p:embeddedFont>
    <p:embeddedFont>
      <p:font typeface="Avenir" panose="020B0604020202020204" charset="0"/>
      <p:regular r:id="rId26"/>
    </p:embeddedFont>
    <p:embeddedFont>
      <p:font typeface="Avenir Bold" panose="020B0604020202020204" charset="0"/>
      <p:regular r:id="rId27"/>
    </p:embeddedFont>
    <p:embeddedFont>
      <p:font typeface="Poppins Bold" panose="000008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AA776F-9A87-423E-B1EF-46E4CA115FA2}" v="4" dt="2025-06-13T16:18:09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20" y="2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Page" userId="ad16e8126d08dff9" providerId="LiveId" clId="{2DAA776F-9A87-423E-B1EF-46E4CA115FA2}"/>
    <pc:docChg chg="modSld">
      <pc:chgData name="Andy Page" userId="ad16e8126d08dff9" providerId="LiveId" clId="{2DAA776F-9A87-423E-B1EF-46E4CA115FA2}" dt="2025-06-13T16:18:09.536" v="3"/>
      <pc:docMkLst>
        <pc:docMk/>
      </pc:docMkLst>
      <pc:sldChg chg="modAnim">
        <pc:chgData name="Andy Page" userId="ad16e8126d08dff9" providerId="LiveId" clId="{2DAA776F-9A87-423E-B1EF-46E4CA115FA2}" dt="2025-06-13T16:17:59.935" v="1"/>
        <pc:sldMkLst>
          <pc:docMk/>
          <pc:sldMk cId="0" sldId="260"/>
        </pc:sldMkLst>
      </pc:sldChg>
      <pc:sldChg chg="modAnim">
        <pc:chgData name="Andy Page" userId="ad16e8126d08dff9" providerId="LiveId" clId="{2DAA776F-9A87-423E-B1EF-46E4CA115FA2}" dt="2025-06-13T16:18:09.536" v="3"/>
        <pc:sldMkLst>
          <pc:docMk/>
          <pc:sldMk cId="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2.svg"/><Relationship Id="rId7" Type="http://schemas.openxmlformats.org/officeDocument/2006/relationships/image" Target="../media/image3.jpe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4.svg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image" Target="../media/image40.jpe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2.svg"/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12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.jpeg"/><Relationship Id="rId5" Type="http://schemas.openxmlformats.org/officeDocument/2006/relationships/image" Target="../media/image24.png"/><Relationship Id="rId10" Type="http://schemas.openxmlformats.org/officeDocument/2006/relationships/image" Target="../media/image50.svg"/><Relationship Id="rId4" Type="http://schemas.openxmlformats.org/officeDocument/2006/relationships/image" Target="../media/image48.jpe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7.svg"/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12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3.jpeg"/><Relationship Id="rId5" Type="http://schemas.openxmlformats.org/officeDocument/2006/relationships/image" Target="../media/image41.png"/><Relationship Id="rId10" Type="http://schemas.openxmlformats.org/officeDocument/2006/relationships/image" Target="../media/image55.svg"/><Relationship Id="rId4" Type="http://schemas.openxmlformats.org/officeDocument/2006/relationships/image" Target="../media/image53.jpe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7.svg"/><Relationship Id="rId5" Type="http://schemas.openxmlformats.org/officeDocument/2006/relationships/image" Target="../media/image59.svg"/><Relationship Id="rId10" Type="http://schemas.openxmlformats.org/officeDocument/2006/relationships/image" Target="../media/image56.png"/><Relationship Id="rId4" Type="http://schemas.openxmlformats.org/officeDocument/2006/relationships/image" Target="../media/image58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3.svg"/><Relationship Id="rId7" Type="http://schemas.openxmlformats.org/officeDocument/2006/relationships/image" Target="../media/image1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2.svg"/><Relationship Id="rId10" Type="http://schemas.openxmlformats.org/officeDocument/2006/relationships/image" Target="../media/image34.svg"/><Relationship Id="rId4" Type="http://schemas.openxmlformats.org/officeDocument/2006/relationships/image" Target="../media/image6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5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6.png"/><Relationship Id="rId5" Type="http://schemas.openxmlformats.org/officeDocument/2006/relationships/image" Target="../media/image42.svg"/><Relationship Id="rId15" Type="http://schemas.openxmlformats.org/officeDocument/2006/relationships/image" Target="../media/image65.png"/><Relationship Id="rId10" Type="http://schemas.openxmlformats.org/officeDocument/2006/relationships/image" Target="../media/image3.jpeg"/><Relationship Id="rId4" Type="http://schemas.openxmlformats.org/officeDocument/2006/relationships/image" Target="../media/image41.png"/><Relationship Id="rId9" Type="http://schemas.openxmlformats.org/officeDocument/2006/relationships/image" Target="../media/image55.svg"/><Relationship Id="rId14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57.svg"/><Relationship Id="rId2" Type="http://schemas.openxmlformats.org/officeDocument/2006/relationships/image" Target="../media/image22.pn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6.png"/><Relationship Id="rId5" Type="http://schemas.openxmlformats.org/officeDocument/2006/relationships/image" Target="../media/image67.svg"/><Relationship Id="rId15" Type="http://schemas.openxmlformats.org/officeDocument/2006/relationships/image" Target="../media/image70.png"/><Relationship Id="rId10" Type="http://schemas.openxmlformats.org/officeDocument/2006/relationships/image" Target="../media/image3.jpeg"/><Relationship Id="rId4" Type="http://schemas.openxmlformats.org/officeDocument/2006/relationships/image" Target="../media/image66.png"/><Relationship Id="rId9" Type="http://schemas.openxmlformats.org/officeDocument/2006/relationships/image" Target="../media/image55.svg"/><Relationship Id="rId14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6.png"/><Relationship Id="rId3" Type="http://schemas.openxmlformats.org/officeDocument/2006/relationships/image" Target="../media/image23.svg"/><Relationship Id="rId7" Type="http://schemas.openxmlformats.org/officeDocument/2006/relationships/image" Target="../media/image73.svg"/><Relationship Id="rId12" Type="http://schemas.openxmlformats.org/officeDocument/2006/relationships/image" Target="../media/image7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67.svg"/><Relationship Id="rId15" Type="http://schemas.openxmlformats.org/officeDocument/2006/relationships/image" Target="../media/image78.png"/><Relationship Id="rId10" Type="http://schemas.openxmlformats.org/officeDocument/2006/relationships/image" Target="../media/image3.jpeg"/><Relationship Id="rId4" Type="http://schemas.openxmlformats.org/officeDocument/2006/relationships/image" Target="../media/image66.png"/><Relationship Id="rId9" Type="http://schemas.openxmlformats.org/officeDocument/2006/relationships/image" Target="../media/image55.svg"/><Relationship Id="rId14" Type="http://schemas.openxmlformats.org/officeDocument/2006/relationships/image" Target="../media/image7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image" Target="../media/image80.svg"/><Relationship Id="rId2" Type="http://schemas.openxmlformats.org/officeDocument/2006/relationships/image" Target="../media/image1.png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9.png"/><Relationship Id="rId5" Type="http://schemas.openxmlformats.org/officeDocument/2006/relationships/image" Target="../media/image21.svg"/><Relationship Id="rId15" Type="http://schemas.openxmlformats.org/officeDocument/2006/relationships/image" Target="../media/image83.png"/><Relationship Id="rId10" Type="http://schemas.openxmlformats.org/officeDocument/2006/relationships/image" Target="../media/image3.jpeg"/><Relationship Id="rId4" Type="http://schemas.openxmlformats.org/officeDocument/2006/relationships/image" Target="../media/image20.png"/><Relationship Id="rId9" Type="http://schemas.openxmlformats.org/officeDocument/2006/relationships/image" Target="../media/image7.svg"/><Relationship Id="rId14" Type="http://schemas.openxmlformats.org/officeDocument/2006/relationships/image" Target="../media/image8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svg"/><Relationship Id="rId3" Type="http://schemas.openxmlformats.org/officeDocument/2006/relationships/image" Target="../media/image2.svg"/><Relationship Id="rId7" Type="http://schemas.openxmlformats.org/officeDocument/2006/relationships/image" Target="../media/image86.svg"/><Relationship Id="rId12" Type="http://schemas.openxmlformats.org/officeDocument/2006/relationships/image" Target="../media/image89.png"/><Relationship Id="rId17" Type="http://schemas.openxmlformats.org/officeDocument/2006/relationships/image" Target="../media/image3.jpeg"/><Relationship Id="rId2" Type="http://schemas.openxmlformats.org/officeDocument/2006/relationships/image" Target="../media/image1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8.svg"/><Relationship Id="rId5" Type="http://schemas.openxmlformats.org/officeDocument/2006/relationships/image" Target="../media/image62.sv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11.svg"/><Relationship Id="rId1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2.svg"/><Relationship Id="rId7" Type="http://schemas.openxmlformats.org/officeDocument/2006/relationships/image" Target="../media/image9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10" Type="http://schemas.openxmlformats.org/officeDocument/2006/relationships/image" Target="../media/image62.svg"/><Relationship Id="rId4" Type="http://schemas.openxmlformats.org/officeDocument/2006/relationships/image" Target="../media/image94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.jpe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svg"/><Relationship Id="rId5" Type="http://schemas.openxmlformats.org/officeDocument/2006/relationships/image" Target="../media/image29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.jpe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7.jpeg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34.svg"/><Relationship Id="rId5" Type="http://schemas.openxmlformats.org/officeDocument/2006/relationships/image" Target="../media/image29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9.jpe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24049"/>
            <a:ext cx="16020831" cy="8134251"/>
            <a:chOff x="0" y="0"/>
            <a:chExt cx="4219478" cy="2142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9478" cy="2142354"/>
            </a:xfrm>
            <a:custGeom>
              <a:avLst/>
              <a:gdLst/>
              <a:ahLst/>
              <a:cxnLst/>
              <a:rect l="l" t="t" r="r" b="b"/>
              <a:pathLst>
                <a:path w="4219478" h="2142354">
                  <a:moveTo>
                    <a:pt x="23196" y="0"/>
                  </a:moveTo>
                  <a:lnTo>
                    <a:pt x="4196283" y="0"/>
                  </a:lnTo>
                  <a:cubicBezTo>
                    <a:pt x="4202435" y="0"/>
                    <a:pt x="4208334" y="2444"/>
                    <a:pt x="4212684" y="6794"/>
                  </a:cubicBezTo>
                  <a:cubicBezTo>
                    <a:pt x="4217034" y="11144"/>
                    <a:pt x="4219478" y="17044"/>
                    <a:pt x="4219478" y="23196"/>
                  </a:cubicBezTo>
                  <a:lnTo>
                    <a:pt x="4219478" y="2119159"/>
                  </a:lnTo>
                  <a:cubicBezTo>
                    <a:pt x="4219478" y="2131969"/>
                    <a:pt x="4209093" y="2142354"/>
                    <a:pt x="4196283" y="2142354"/>
                  </a:cubicBezTo>
                  <a:lnTo>
                    <a:pt x="23196" y="2142354"/>
                  </a:lnTo>
                  <a:cubicBezTo>
                    <a:pt x="10385" y="2142354"/>
                    <a:pt x="0" y="2131969"/>
                    <a:pt x="0" y="2119159"/>
                  </a:cubicBezTo>
                  <a:lnTo>
                    <a:pt x="0" y="23196"/>
                  </a:lnTo>
                  <a:cubicBezTo>
                    <a:pt x="0" y="10385"/>
                    <a:pt x="10385" y="0"/>
                    <a:pt x="23196" y="0"/>
                  </a:cubicBezTo>
                  <a:close/>
                </a:path>
              </a:pathLst>
            </a:custGeom>
            <a:solidFill>
              <a:srgbClr val="3969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9478" cy="2180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81200" y="-940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781306" y="205804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436608" y="7510264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6039000">
            <a:off x="12538769" y="-1028700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231022" y="3122927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1411191" y="8190989"/>
            <a:ext cx="4879782" cy="4114800"/>
          </a:xfrm>
          <a:custGeom>
            <a:avLst/>
            <a:gdLst/>
            <a:ahLst/>
            <a:cxnLst/>
            <a:rect l="l" t="t" r="r" b="b"/>
            <a:pathLst>
              <a:path w="4879782" h="4114800">
                <a:moveTo>
                  <a:pt x="0" y="0"/>
                </a:moveTo>
                <a:lnTo>
                  <a:pt x="4879782" y="0"/>
                </a:lnTo>
                <a:lnTo>
                  <a:pt x="4879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7346106" y="3237227"/>
            <a:ext cx="8579694" cy="336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sz="1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LET’S TALK TO GOD!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844" y="4915527"/>
            <a:ext cx="4544010" cy="72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1"/>
              </a:lnSpc>
            </a:pPr>
            <a:r>
              <a:rPr lang="en-US" sz="6121" b="1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MODULE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4359" y="-38972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600349" y="1106178"/>
            <a:ext cx="9744349" cy="8152122"/>
            <a:chOff x="0" y="0"/>
            <a:chExt cx="6350000" cy="5312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312410"/>
            </a:xfrm>
            <a:custGeom>
              <a:avLst/>
              <a:gdLst/>
              <a:ahLst/>
              <a:cxnLst/>
              <a:rect l="l" t="t" r="r" b="b"/>
              <a:pathLst>
                <a:path w="6350000" h="531241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4"/>
              <a:stretch>
                <a:fillRect l="-24006" r="-2400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5905760" y="-2447126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76656" y="189258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60110" y="8045851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342957" y="6480536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7" y="0"/>
                </a:lnTo>
                <a:lnTo>
                  <a:pt x="3067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429521" y="3086100"/>
            <a:ext cx="1428958" cy="4114800"/>
          </a:xfrm>
          <a:custGeom>
            <a:avLst/>
            <a:gdLst/>
            <a:ahLst/>
            <a:cxnLst/>
            <a:rect l="l" t="t" r="r" b="b"/>
            <a:pathLst>
              <a:path w="1428958" h="4114800">
                <a:moveTo>
                  <a:pt x="0" y="0"/>
                </a:moveTo>
                <a:lnTo>
                  <a:pt x="1428958" y="0"/>
                </a:lnTo>
                <a:lnTo>
                  <a:pt x="14289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9567957" y="1363353"/>
            <a:ext cx="7308699" cy="303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JUSTIN’S</a:t>
            </a:r>
          </a:p>
          <a:p>
            <a:pPr algn="ctr">
              <a:lnSpc>
                <a:spcPts val="11000"/>
              </a:lnSpc>
            </a:pPr>
            <a:r>
              <a:rPr lang="en-US" sz="12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STORY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84970" y="4580884"/>
            <a:ext cx="7374330" cy="293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7"/>
              </a:lnSpc>
            </a:pPr>
            <a:r>
              <a:rPr lang="en-US" sz="3415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Remember Justin? </a:t>
            </a:r>
          </a:p>
          <a:p>
            <a:pPr algn="ctr">
              <a:lnSpc>
                <a:spcPts val="3757"/>
              </a:lnSpc>
            </a:pPr>
            <a:r>
              <a:rPr lang="en-US" sz="3415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 past lessons, we learned he sometimes struggles with speaking, but he discovered a beautiful way to share God’s love—writing cards of encouragement.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19876" y="2185450"/>
            <a:ext cx="11352119" cy="7306570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938" r="-69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8733888" y="-395133"/>
            <a:ext cx="5521849" cy="4114800"/>
          </a:xfrm>
          <a:custGeom>
            <a:avLst/>
            <a:gdLst/>
            <a:ahLst/>
            <a:cxnLst/>
            <a:rect l="l" t="t" r="r" b="b"/>
            <a:pathLst>
              <a:path w="5521849" h="4114800">
                <a:moveTo>
                  <a:pt x="0" y="0"/>
                </a:moveTo>
                <a:lnTo>
                  <a:pt x="5521848" y="0"/>
                </a:lnTo>
                <a:lnTo>
                  <a:pt x="55218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220604" y="749123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540016" y="8347237"/>
            <a:ext cx="3137432" cy="2057400"/>
          </a:xfrm>
          <a:custGeom>
            <a:avLst/>
            <a:gdLst/>
            <a:ahLst/>
            <a:cxnLst/>
            <a:rect l="l" t="t" r="r" b="b"/>
            <a:pathLst>
              <a:path w="3137432" h="2057400">
                <a:moveTo>
                  <a:pt x="0" y="0"/>
                </a:moveTo>
                <a:lnTo>
                  <a:pt x="3137432" y="0"/>
                </a:lnTo>
                <a:lnTo>
                  <a:pt x="313743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5400000">
            <a:off x="630888" y="-873617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767256" y="4219154"/>
            <a:ext cx="6976961" cy="4268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sz="7501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HE THANKS GOD FOR THE PERSON’S LIFE.</a:t>
            </a:r>
          </a:p>
          <a:p>
            <a:pPr algn="ctr">
              <a:lnSpc>
                <a:spcPts val="8251"/>
              </a:lnSpc>
            </a:pPr>
            <a:endParaRPr lang="en-US" sz="7501" b="1">
              <a:solidFill>
                <a:srgbClr val="3969B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60723" y="3577878"/>
            <a:ext cx="4590027" cy="64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n-US" sz="3915" b="1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How Justin Prays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19876" y="1028700"/>
            <a:ext cx="11352119" cy="7306570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1387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8276201" y="513255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220604" y="749123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647611" y="-1544145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009286" y="7434620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9742489" y="2804230"/>
            <a:ext cx="8252603" cy="468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4"/>
              </a:lnSpc>
            </a:pPr>
            <a:r>
              <a:rPr lang="en-US" sz="663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HE LISTENS FOR ANY SPECIAL MESSAGE GOD WANTS HIM TO SHARE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816919" y="-616034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220604" y="749123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-188661" y="772335"/>
            <a:ext cx="10495800" cy="8890560"/>
            <a:chOff x="0" y="0"/>
            <a:chExt cx="2374900" cy="20116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9"/>
              <a:stretch>
                <a:fillRect l="-24802" r="-2480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-1009286" y="7434620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905031" y="-873617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961655" y="2906415"/>
            <a:ext cx="6906810" cy="447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5280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HE WRITES DOWN THOSE ENCOURAGING WORDS, THEN GIVES THE CARD TO THE PERSON.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EA462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21944" y="2032822"/>
            <a:ext cx="13044112" cy="622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734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JUSTIN’S STORY REMINDS US THAT PRAYER IS POWERFUL—YOU DON’T HAVE TO BE A GROWN-UP OR HAVE FANCY WORDS TO HEAR FROM GOD!</a:t>
            </a:r>
          </a:p>
        </p:txBody>
      </p:sp>
      <p:sp>
        <p:nvSpPr>
          <p:cNvPr id="6" name="Freeform 6"/>
          <p:cNvSpPr/>
          <p:nvPr/>
        </p:nvSpPr>
        <p:spPr>
          <a:xfrm>
            <a:off x="-294796" y="6430141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6" y="0"/>
                </a:lnTo>
                <a:lnTo>
                  <a:pt x="42700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220604" y="6172200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400695" y="-129996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322" y="8041552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-160719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992516" y="2848112"/>
            <a:ext cx="14302969" cy="45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5"/>
              </a:lnSpc>
            </a:pPr>
            <a:r>
              <a:rPr lang="en-US" sz="5395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DEAR GOD, THANK YOU FOR MY FRIENDS. HELP ME TO SEE THEM THE WAY YOU SEE THEM. HELP ME TO SHARE A message from your heart to them. be kind.</a:t>
            </a:r>
          </a:p>
          <a:p>
            <a:pPr algn="ctr">
              <a:lnSpc>
                <a:spcPts val="5935"/>
              </a:lnSpc>
            </a:pPr>
            <a:endParaRPr lang="en-US" sz="5395" b="1">
              <a:solidFill>
                <a:srgbClr val="3969BE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5935"/>
              </a:lnSpc>
            </a:pPr>
            <a:r>
              <a:rPr lang="en-US" sz="5395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Love, (Your Name).”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15220604" y="6172200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0" y="7642451"/>
            <a:ext cx="3998307" cy="2644549"/>
          </a:xfrm>
          <a:custGeom>
            <a:avLst/>
            <a:gdLst/>
            <a:ahLst/>
            <a:cxnLst/>
            <a:rect l="l" t="t" r="r" b="b"/>
            <a:pathLst>
              <a:path w="3998307" h="2644549">
                <a:moveTo>
                  <a:pt x="3998307" y="0"/>
                </a:moveTo>
                <a:lnTo>
                  <a:pt x="0" y="0"/>
                </a:lnTo>
                <a:lnTo>
                  <a:pt x="0" y="2644549"/>
                </a:lnTo>
                <a:lnTo>
                  <a:pt x="3998307" y="2644549"/>
                </a:lnTo>
                <a:lnTo>
                  <a:pt x="39983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24049"/>
            <a:ext cx="16020831" cy="8134251"/>
            <a:chOff x="0" y="0"/>
            <a:chExt cx="4219478" cy="2142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9478" cy="2142354"/>
            </a:xfrm>
            <a:custGeom>
              <a:avLst/>
              <a:gdLst/>
              <a:ahLst/>
              <a:cxnLst/>
              <a:rect l="l" t="t" r="r" b="b"/>
              <a:pathLst>
                <a:path w="4219478" h="2142354">
                  <a:moveTo>
                    <a:pt x="23196" y="0"/>
                  </a:moveTo>
                  <a:lnTo>
                    <a:pt x="4196283" y="0"/>
                  </a:lnTo>
                  <a:cubicBezTo>
                    <a:pt x="4202435" y="0"/>
                    <a:pt x="4208334" y="2444"/>
                    <a:pt x="4212684" y="6794"/>
                  </a:cubicBezTo>
                  <a:cubicBezTo>
                    <a:pt x="4217034" y="11144"/>
                    <a:pt x="4219478" y="17044"/>
                    <a:pt x="4219478" y="23196"/>
                  </a:cubicBezTo>
                  <a:lnTo>
                    <a:pt x="4219478" y="2119159"/>
                  </a:lnTo>
                  <a:cubicBezTo>
                    <a:pt x="4219478" y="2131969"/>
                    <a:pt x="4209093" y="2142354"/>
                    <a:pt x="4196283" y="2142354"/>
                  </a:cubicBezTo>
                  <a:lnTo>
                    <a:pt x="23196" y="2142354"/>
                  </a:lnTo>
                  <a:cubicBezTo>
                    <a:pt x="10385" y="2142354"/>
                    <a:pt x="0" y="2131969"/>
                    <a:pt x="0" y="2119159"/>
                  </a:cubicBezTo>
                  <a:lnTo>
                    <a:pt x="0" y="23196"/>
                  </a:lnTo>
                  <a:cubicBezTo>
                    <a:pt x="0" y="10385"/>
                    <a:pt x="10385" y="0"/>
                    <a:pt x="23196" y="0"/>
                  </a:cubicBezTo>
                  <a:close/>
                </a:path>
              </a:pathLst>
            </a:custGeom>
            <a:solidFill>
              <a:srgbClr val="3969B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9478" cy="2180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81200" y="-940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781306" y="205804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436608" y="7510264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6039000">
            <a:off x="12538769" y="-1028700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231022" y="3122927"/>
            <a:ext cx="7315200" cy="4096512"/>
          </a:xfrm>
          <a:custGeom>
            <a:avLst/>
            <a:gdLst/>
            <a:ahLst/>
            <a:cxnLst/>
            <a:rect l="l" t="t" r="r" b="b"/>
            <a:pathLst>
              <a:path w="7315200" h="4096512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1411191" y="8190989"/>
            <a:ext cx="4879782" cy="4114800"/>
          </a:xfrm>
          <a:custGeom>
            <a:avLst/>
            <a:gdLst/>
            <a:ahLst/>
            <a:cxnLst/>
            <a:rect l="l" t="t" r="r" b="b"/>
            <a:pathLst>
              <a:path w="4879782" h="4114800">
                <a:moveTo>
                  <a:pt x="0" y="0"/>
                </a:moveTo>
                <a:lnTo>
                  <a:pt x="4879782" y="0"/>
                </a:lnTo>
                <a:lnTo>
                  <a:pt x="4879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289505" y="2483935"/>
            <a:ext cx="13499222" cy="312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915"/>
              </a:lnSpc>
            </a:pPr>
            <a:r>
              <a:rPr lang="en-US" sz="791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ISN’T JUST ABOUT US—IT’S ALSO ABOUT LOVING OTHERS.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7271" y="5885725"/>
            <a:ext cx="9580967" cy="133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When we pray for someone, we’re asking God</a:t>
            </a:r>
          </a:p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 bless them, guide them, or heal them.</a:t>
            </a:r>
          </a:p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Here are some ways you can pray for people: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6158" y="360887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220604" y="749123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47611" y="-1544145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09286" y="7434620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792185" y="77233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840637" y="5813091"/>
            <a:ext cx="6017895" cy="6172200"/>
          </a:xfrm>
          <a:custGeom>
            <a:avLst/>
            <a:gdLst/>
            <a:ahLst/>
            <a:cxnLst/>
            <a:rect l="l" t="t" r="r" b="b"/>
            <a:pathLst>
              <a:path w="6017895" h="6172200">
                <a:moveTo>
                  <a:pt x="0" y="0"/>
                </a:moveTo>
                <a:lnTo>
                  <a:pt x="6017895" y="0"/>
                </a:lnTo>
                <a:lnTo>
                  <a:pt x="6017895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598559" y="3137623"/>
            <a:ext cx="13818954" cy="113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sz="75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SAY THEIR NAME OUT LOUD: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69298" y="4600215"/>
            <a:ext cx="11320292" cy="133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“God, please help my friend ___ find peace and joy today.” Speak to them today, so they will know you are with them.</a:t>
            </a:r>
          </a:p>
          <a:p>
            <a:pPr algn="ctr">
              <a:lnSpc>
                <a:spcPts val="3318"/>
              </a:lnSpc>
            </a:pPr>
            <a:endParaRPr lang="en-US" sz="3016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6158" y="360887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220604" y="749123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47611" y="-1544145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09286" y="7434620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240327" y="763308"/>
            <a:ext cx="1807346" cy="1807346"/>
          </a:xfrm>
          <a:custGeom>
            <a:avLst/>
            <a:gdLst/>
            <a:ahLst/>
            <a:cxnLst/>
            <a:rect l="l" t="t" r="r" b="b"/>
            <a:pathLst>
              <a:path w="1807346" h="1807346">
                <a:moveTo>
                  <a:pt x="0" y="0"/>
                </a:moveTo>
                <a:lnTo>
                  <a:pt x="1807346" y="0"/>
                </a:lnTo>
                <a:lnTo>
                  <a:pt x="1807346" y="1807347"/>
                </a:lnTo>
                <a:lnTo>
                  <a:pt x="0" y="1807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086600" y="60037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234523" y="2699016"/>
            <a:ext cx="13818954" cy="218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sz="7501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LISTEN FOR GOD’S ENCOURAGEMENT: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4942" y="4966839"/>
            <a:ext cx="15304358" cy="914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Maybe He’ll give you a kind message to share. If He does, you can write it down and turn it into a prayer card, just like Justin does.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EA462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23554" y="7593402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220604" y="6172200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400695" y="-129996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270336" y="2218829"/>
            <a:ext cx="7152371" cy="5246370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9"/>
              <a:stretch>
                <a:fillRect l="-1485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22706" y="2805306"/>
            <a:ext cx="9176637" cy="406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3"/>
              </a:lnSpc>
            </a:pPr>
            <a:r>
              <a:rPr lang="en-US" sz="712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PRAYER ISN’T JUST ABOUT TALKING; IT’S ABOUT LISTENING, TOO.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6158" y="360887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220604" y="7491239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47611" y="-1544145"/>
            <a:ext cx="4270075" cy="4114800"/>
          </a:xfrm>
          <a:custGeom>
            <a:avLst/>
            <a:gdLst/>
            <a:ahLst/>
            <a:cxnLst/>
            <a:rect l="l" t="t" r="r" b="b"/>
            <a:pathLst>
              <a:path w="4270075" h="4114800">
                <a:moveTo>
                  <a:pt x="0" y="0"/>
                </a:moveTo>
                <a:lnTo>
                  <a:pt x="4270075" y="0"/>
                </a:lnTo>
                <a:lnTo>
                  <a:pt x="42700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00376" y="360887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09286" y="7434620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184580" y="651815"/>
            <a:ext cx="1918839" cy="1918839"/>
          </a:xfrm>
          <a:custGeom>
            <a:avLst/>
            <a:gdLst/>
            <a:ahLst/>
            <a:cxnLst/>
            <a:rect l="l" t="t" r="r" b="b"/>
            <a:pathLst>
              <a:path w="1918839" h="1918839">
                <a:moveTo>
                  <a:pt x="0" y="0"/>
                </a:moveTo>
                <a:lnTo>
                  <a:pt x="1918840" y="0"/>
                </a:lnTo>
                <a:lnTo>
                  <a:pt x="1918840" y="1918840"/>
                </a:lnTo>
                <a:lnTo>
                  <a:pt x="0" y="1918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537819" y="6683955"/>
            <a:ext cx="5212362" cy="3603045"/>
          </a:xfrm>
          <a:custGeom>
            <a:avLst/>
            <a:gdLst/>
            <a:ahLst/>
            <a:cxnLst/>
            <a:rect l="l" t="t" r="r" b="b"/>
            <a:pathLst>
              <a:path w="5212362" h="3603045">
                <a:moveTo>
                  <a:pt x="0" y="0"/>
                </a:moveTo>
                <a:lnTo>
                  <a:pt x="5212362" y="0"/>
                </a:lnTo>
                <a:lnTo>
                  <a:pt x="5212362" y="3603045"/>
                </a:lnTo>
                <a:lnTo>
                  <a:pt x="0" y="3603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234523" y="2699016"/>
            <a:ext cx="15163212" cy="218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1"/>
              </a:lnSpc>
            </a:pPr>
            <a:r>
              <a:rPr lang="en-US" sz="75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GOD MAY SHOW YOU ANOTHER WAY TO SHARE HIS LOVE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4942" y="4966839"/>
            <a:ext cx="15304358" cy="914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—like being a special friend or giving someone a warm smile.</a:t>
            </a:r>
          </a:p>
          <a:p>
            <a:pPr algn="ctr">
              <a:lnSpc>
                <a:spcPts val="3318"/>
              </a:lnSpc>
            </a:pPr>
            <a:r>
              <a:rPr lang="en-US" sz="301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When we pray for others, we’re showing God’s love in action!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246" y="-40944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00000">
            <a:off x="-484897" y="6668919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108465" y="7869932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5296839">
            <a:off x="14446094" y="-1028700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31342" y="462410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166813" y="3906549"/>
            <a:ext cx="1099878" cy="1099878"/>
          </a:xfrm>
          <a:custGeom>
            <a:avLst/>
            <a:gdLst/>
            <a:ahLst/>
            <a:cxnLst/>
            <a:rect l="l" t="t" r="r" b="b"/>
            <a:pathLst>
              <a:path w="1099878" h="1099878">
                <a:moveTo>
                  <a:pt x="0" y="0"/>
                </a:moveTo>
                <a:lnTo>
                  <a:pt x="1099878" y="0"/>
                </a:lnTo>
                <a:lnTo>
                  <a:pt x="1099878" y="1099878"/>
                </a:lnTo>
                <a:lnTo>
                  <a:pt x="0" y="1099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166813" y="5882727"/>
            <a:ext cx="982218" cy="1088330"/>
          </a:xfrm>
          <a:custGeom>
            <a:avLst/>
            <a:gdLst/>
            <a:ahLst/>
            <a:cxnLst/>
            <a:rect l="l" t="t" r="r" b="b"/>
            <a:pathLst>
              <a:path w="982218" h="1088330">
                <a:moveTo>
                  <a:pt x="0" y="0"/>
                </a:moveTo>
                <a:lnTo>
                  <a:pt x="982218" y="0"/>
                </a:lnTo>
                <a:lnTo>
                  <a:pt x="982218" y="1088330"/>
                </a:lnTo>
                <a:lnTo>
                  <a:pt x="0" y="10883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166813" y="7869932"/>
            <a:ext cx="1259585" cy="1259585"/>
          </a:xfrm>
          <a:custGeom>
            <a:avLst/>
            <a:gdLst/>
            <a:ahLst/>
            <a:cxnLst/>
            <a:rect l="l" t="t" r="r" b="b"/>
            <a:pathLst>
              <a:path w="1259585" h="1259585">
                <a:moveTo>
                  <a:pt x="0" y="0"/>
                </a:moveTo>
                <a:lnTo>
                  <a:pt x="1259586" y="0"/>
                </a:lnTo>
                <a:lnTo>
                  <a:pt x="1259586" y="1259585"/>
                </a:lnTo>
                <a:lnTo>
                  <a:pt x="0" y="12595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716752" y="1361506"/>
            <a:ext cx="6854495" cy="112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15"/>
              </a:lnSpc>
            </a:pPr>
            <a:r>
              <a:rPr lang="en-US" sz="7915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PRAY FOR 5.”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74096" y="2448392"/>
            <a:ext cx="10739808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3969BE"/>
                </a:solidFill>
                <a:latin typeface="Avenir Bold"/>
                <a:ea typeface="Avenir Bold"/>
                <a:cs typeface="Avenir Bold"/>
                <a:sym typeface="Avenir Bold"/>
              </a:rPr>
              <a:t>Ask God to Help You Identify Up to Five People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35725" y="4147878"/>
            <a:ext cx="5835522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Write Their Names Down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35725" y="6194499"/>
            <a:ext cx="5062428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Pray for Each Person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35725" y="8242587"/>
            <a:ext cx="5062428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EA462A"/>
                </a:solidFill>
                <a:latin typeface="Avenir Bold"/>
                <a:ea typeface="Avenir Bold"/>
                <a:cs typeface="Avenir Bold"/>
                <a:sym typeface="Avenir Bold"/>
              </a:rPr>
              <a:t>Listen for God’s Voice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11227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V="1">
            <a:off x="13156322" y="7153817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3133183"/>
                </a:moveTo>
                <a:lnTo>
                  <a:pt x="4102978" y="3133183"/>
                </a:lnTo>
                <a:lnTo>
                  <a:pt x="4102978" y="0"/>
                </a:lnTo>
                <a:lnTo>
                  <a:pt x="0" y="0"/>
                </a:lnTo>
                <a:lnTo>
                  <a:pt x="0" y="313318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6039000">
            <a:off x="15593660" y="-1364880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820025" y="7904941"/>
            <a:ext cx="4879782" cy="4114800"/>
          </a:xfrm>
          <a:custGeom>
            <a:avLst/>
            <a:gdLst/>
            <a:ahLst/>
            <a:cxnLst/>
            <a:rect l="l" t="t" r="r" b="b"/>
            <a:pathLst>
              <a:path w="4879782" h="4114800">
                <a:moveTo>
                  <a:pt x="0" y="0"/>
                </a:moveTo>
                <a:lnTo>
                  <a:pt x="4879782" y="0"/>
                </a:lnTo>
                <a:lnTo>
                  <a:pt x="4879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425673">
            <a:off x="335770" y="3600555"/>
            <a:ext cx="2744419" cy="2415089"/>
          </a:xfrm>
          <a:custGeom>
            <a:avLst/>
            <a:gdLst/>
            <a:ahLst/>
            <a:cxnLst/>
            <a:rect l="l" t="t" r="r" b="b"/>
            <a:pathLst>
              <a:path w="2744419" h="2415089">
                <a:moveTo>
                  <a:pt x="0" y="0"/>
                </a:moveTo>
                <a:lnTo>
                  <a:pt x="2744419" y="0"/>
                </a:lnTo>
                <a:lnTo>
                  <a:pt x="2744419" y="2415089"/>
                </a:lnTo>
                <a:lnTo>
                  <a:pt x="0" y="2415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683412" y="4163752"/>
            <a:ext cx="1367921" cy="1288695"/>
          </a:xfrm>
          <a:custGeom>
            <a:avLst/>
            <a:gdLst/>
            <a:ahLst/>
            <a:cxnLst/>
            <a:rect l="l" t="t" r="r" b="b"/>
            <a:pathLst>
              <a:path w="1367921" h="1288695">
                <a:moveTo>
                  <a:pt x="0" y="0"/>
                </a:moveTo>
                <a:lnTo>
                  <a:pt x="1367921" y="0"/>
                </a:lnTo>
                <a:lnTo>
                  <a:pt x="1367921" y="1288695"/>
                </a:lnTo>
                <a:lnTo>
                  <a:pt x="0" y="1288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645777" y="6827289"/>
            <a:ext cx="1218259" cy="1077652"/>
          </a:xfrm>
          <a:custGeom>
            <a:avLst/>
            <a:gdLst/>
            <a:ahLst/>
            <a:cxnLst/>
            <a:rect l="l" t="t" r="r" b="b"/>
            <a:pathLst>
              <a:path w="1218259" h="1077652">
                <a:moveTo>
                  <a:pt x="0" y="0"/>
                </a:moveTo>
                <a:lnTo>
                  <a:pt x="1218259" y="0"/>
                </a:lnTo>
                <a:lnTo>
                  <a:pt x="1218259" y="1077652"/>
                </a:lnTo>
                <a:lnTo>
                  <a:pt x="0" y="1077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045381" y="6688023"/>
            <a:ext cx="5125317" cy="3530062"/>
          </a:xfrm>
          <a:custGeom>
            <a:avLst/>
            <a:gdLst/>
            <a:ahLst/>
            <a:cxnLst/>
            <a:rect l="l" t="t" r="r" b="b"/>
            <a:pathLst>
              <a:path w="5125317" h="3530062">
                <a:moveTo>
                  <a:pt x="0" y="0"/>
                </a:moveTo>
                <a:lnTo>
                  <a:pt x="5125317" y="0"/>
                </a:lnTo>
                <a:lnTo>
                  <a:pt x="5125317" y="3530062"/>
                </a:lnTo>
                <a:lnTo>
                  <a:pt x="0" y="35300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4113251" y="2249294"/>
            <a:ext cx="9550832" cy="6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0"/>
              </a:lnSpc>
            </a:pPr>
            <a:r>
              <a:rPr lang="en-US" sz="3891" b="1">
                <a:solidFill>
                  <a:srgbClr val="F9BE3C"/>
                </a:solidFill>
                <a:latin typeface="Avenir Bold"/>
                <a:ea typeface="Avenir Bold"/>
                <a:cs typeface="Avenir Bold"/>
                <a:sym typeface="Avenir Bold"/>
              </a:rPr>
              <a:t>GET READY FOR THE NEXT LESSON!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66418" y="3732327"/>
            <a:ext cx="11244500" cy="2936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971"/>
              </a:lnSpc>
            </a:pPr>
            <a:r>
              <a:rPr lang="en-US" sz="10971" b="1">
                <a:solidFill>
                  <a:srgbClr val="F9BE3C"/>
                </a:solidFill>
                <a:latin typeface="Poppins Bold"/>
                <a:ea typeface="Poppins Bold"/>
                <a:cs typeface="Poppins Bold"/>
                <a:sym typeface="Poppins Bold"/>
              </a:rPr>
              <a:t>SHARING GOD’S LOVE TOGETHER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61942" y="205804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3041431" y="2841406"/>
            <a:ext cx="12166380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600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We’ll learn more about living out God’s love every day!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8485" y="2040109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1294567" y="6898641"/>
            <a:ext cx="4646534" cy="4114800"/>
          </a:xfrm>
          <a:custGeom>
            <a:avLst/>
            <a:gdLst/>
            <a:ahLst/>
            <a:cxnLst/>
            <a:rect l="l" t="t" r="r" b="b"/>
            <a:pathLst>
              <a:path w="4646534" h="4114800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6039000">
            <a:off x="2111443" y="483824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140322" y="3150908"/>
            <a:ext cx="6007356" cy="4137744"/>
          </a:xfrm>
          <a:custGeom>
            <a:avLst/>
            <a:gdLst/>
            <a:ahLst/>
            <a:cxnLst/>
            <a:rect l="l" t="t" r="r" b="b"/>
            <a:pathLst>
              <a:path w="6007356" h="4137744">
                <a:moveTo>
                  <a:pt x="0" y="0"/>
                </a:moveTo>
                <a:lnTo>
                  <a:pt x="6007356" y="0"/>
                </a:lnTo>
                <a:lnTo>
                  <a:pt x="6007356" y="4137743"/>
                </a:lnTo>
                <a:lnTo>
                  <a:pt x="0" y="4137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V="1">
            <a:off x="13156322" y="7153817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3133183"/>
                </a:moveTo>
                <a:lnTo>
                  <a:pt x="4102978" y="3133183"/>
                </a:lnTo>
                <a:lnTo>
                  <a:pt x="4102978" y="0"/>
                </a:lnTo>
                <a:lnTo>
                  <a:pt x="0" y="0"/>
                </a:lnTo>
                <a:lnTo>
                  <a:pt x="0" y="313318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776360"/>
            <a:ext cx="9590261" cy="703459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6759" r="-675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1592593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8160" y="-1605087"/>
            <a:ext cx="5521849" cy="4114800"/>
          </a:xfrm>
          <a:custGeom>
            <a:avLst/>
            <a:gdLst/>
            <a:ahLst/>
            <a:cxnLst/>
            <a:rect l="l" t="t" r="r" b="b"/>
            <a:pathLst>
              <a:path w="5521849" h="4114800">
                <a:moveTo>
                  <a:pt x="0" y="0"/>
                </a:moveTo>
                <a:lnTo>
                  <a:pt x="5521849" y="0"/>
                </a:lnTo>
                <a:lnTo>
                  <a:pt x="5521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730914" y="7586588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6781306" y="205804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886956" y="4099238"/>
            <a:ext cx="8089488" cy="316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3"/>
              </a:lnSpc>
            </a:pPr>
            <a:r>
              <a:rPr lang="en-US" sz="2785">
                <a:solidFill>
                  <a:srgbClr val="EA462A"/>
                </a:solidFill>
                <a:latin typeface="Avenir"/>
                <a:ea typeface="Avenir"/>
                <a:cs typeface="Avenir"/>
                <a:sym typeface="Avenir"/>
              </a:rPr>
              <a:t>Have you ever talked to someone you love—like a parent or a best friend—and felt peace just because they listened?</a:t>
            </a:r>
          </a:p>
          <a:p>
            <a:pPr algn="l">
              <a:lnSpc>
                <a:spcPts val="3063"/>
              </a:lnSpc>
            </a:pPr>
            <a:endParaRPr lang="en-US" sz="2785">
              <a:solidFill>
                <a:srgbClr val="EA462A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ts val="3063"/>
              </a:lnSpc>
            </a:pPr>
            <a:r>
              <a:rPr lang="en-US" sz="2785">
                <a:solidFill>
                  <a:srgbClr val="EA462A"/>
                </a:solidFill>
                <a:latin typeface="Avenir"/>
                <a:ea typeface="Avenir"/>
                <a:cs typeface="Avenir"/>
                <a:sym typeface="Avenir"/>
              </a:rPr>
              <a:t>That’s what prayer is like with God! Prayer is simply talking to God about anything, anywhere, anytime.</a:t>
            </a:r>
          </a:p>
          <a:p>
            <a:pPr algn="l">
              <a:lnSpc>
                <a:spcPts val="3063"/>
              </a:lnSpc>
            </a:pPr>
            <a:endParaRPr lang="en-US" sz="2785">
              <a:solidFill>
                <a:srgbClr val="EA462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4359" y="-38972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8543651" y="1393551"/>
            <a:ext cx="9744349" cy="8152122"/>
            <a:chOff x="0" y="0"/>
            <a:chExt cx="6350000" cy="53124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312410"/>
            </a:xfrm>
            <a:custGeom>
              <a:avLst/>
              <a:gdLst/>
              <a:ahLst/>
              <a:cxnLst/>
              <a:rect l="l" t="t" r="r" b="b"/>
              <a:pathLst>
                <a:path w="6350000" h="531241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6"/>
              <a:stretch>
                <a:fillRect l="-24035" r="-2403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5562502" y="-1045246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6876656" y="189258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-292869" y="7642451"/>
            <a:ext cx="3998307" cy="2644549"/>
          </a:xfrm>
          <a:custGeom>
            <a:avLst/>
            <a:gdLst/>
            <a:ahLst/>
            <a:cxnLst/>
            <a:rect l="l" t="t" r="r" b="b"/>
            <a:pathLst>
              <a:path w="3998307" h="2644549">
                <a:moveTo>
                  <a:pt x="3998307" y="0"/>
                </a:moveTo>
                <a:lnTo>
                  <a:pt x="0" y="0"/>
                </a:lnTo>
                <a:lnTo>
                  <a:pt x="0" y="2644549"/>
                </a:lnTo>
                <a:lnTo>
                  <a:pt x="3998307" y="2644549"/>
                </a:lnTo>
                <a:lnTo>
                  <a:pt x="3998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2740953"/>
            <a:ext cx="7077057" cy="349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71"/>
              </a:lnSpc>
            </a:pPr>
            <a:r>
              <a:rPr lang="en-US" sz="8871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THE SHEPHERD’S CALL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528655"/>
            <a:ext cx="6888153" cy="111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In the hills of Judea, a shepherd watches over his flock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5762" y="1795430"/>
            <a:ext cx="9590261" cy="703459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796" r="-1479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1592593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8160" y="-1605087"/>
            <a:ext cx="5521849" cy="4114800"/>
          </a:xfrm>
          <a:custGeom>
            <a:avLst/>
            <a:gdLst/>
            <a:ahLst/>
            <a:cxnLst/>
            <a:rect l="l" t="t" r="r" b="b"/>
            <a:pathLst>
              <a:path w="5521849" h="4114800">
                <a:moveTo>
                  <a:pt x="0" y="0"/>
                </a:moveTo>
                <a:lnTo>
                  <a:pt x="5521849" y="0"/>
                </a:lnTo>
                <a:lnTo>
                  <a:pt x="5521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730914" y="7586588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6781306" y="205804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7" y="0"/>
                </a:lnTo>
                <a:lnTo>
                  <a:pt x="1194717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2740953"/>
            <a:ext cx="7077057" cy="349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71"/>
              </a:lnSpc>
            </a:pPr>
            <a:r>
              <a:rPr lang="en-US" sz="8871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THE SHEPHERD’S VOICE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528655"/>
            <a:ext cx="6888153" cy="111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He calls to them, his voice steady and familiar.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4359" y="-38972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1106178"/>
            <a:ext cx="9744349" cy="8152122"/>
            <a:chOff x="0" y="0"/>
            <a:chExt cx="6350000" cy="5312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312410"/>
            </a:xfrm>
            <a:custGeom>
              <a:avLst/>
              <a:gdLst/>
              <a:ahLst/>
              <a:cxnLst/>
              <a:rect l="l" t="t" r="r" b="b"/>
              <a:pathLst>
                <a:path w="6350000" h="531241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4"/>
              <a:stretch>
                <a:fillRect l="-28222" t="-16396" r="-58674" b="-982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2502" y="-1045246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76656" y="189258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60110" y="8045851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111862" y="2987515"/>
            <a:ext cx="7652439" cy="301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9"/>
              </a:lnSpc>
            </a:pPr>
            <a:r>
              <a:rPr lang="en-US" sz="1124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SHEEP RESPOND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39912" y="6324440"/>
            <a:ext cx="7124390" cy="80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72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sheep know him—they listen only to his voice.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39912" y="7885712"/>
            <a:ext cx="6566451" cy="117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726" b="1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Jesus said, “My sheep listen to my voice” (John 10:27). That means you can hear Him too!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4359" y="-38972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8543651" y="1012154"/>
            <a:ext cx="9744349" cy="8152122"/>
            <a:chOff x="0" y="0"/>
            <a:chExt cx="6350000" cy="53124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312410"/>
            </a:xfrm>
            <a:custGeom>
              <a:avLst/>
              <a:gdLst/>
              <a:ahLst/>
              <a:cxnLst/>
              <a:rect l="l" t="t" r="r" b="b"/>
              <a:pathLst>
                <a:path w="6350000" h="531241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6"/>
              <a:stretch>
                <a:fillRect l="-24035" r="-2403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15562502" y="-1045246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6876656" y="189258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-292869" y="7642451"/>
            <a:ext cx="3998307" cy="2644549"/>
          </a:xfrm>
          <a:custGeom>
            <a:avLst/>
            <a:gdLst/>
            <a:ahLst/>
            <a:cxnLst/>
            <a:rect l="l" t="t" r="r" b="b"/>
            <a:pathLst>
              <a:path w="3998307" h="2644549">
                <a:moveTo>
                  <a:pt x="3998307" y="0"/>
                </a:moveTo>
                <a:lnTo>
                  <a:pt x="0" y="0"/>
                </a:lnTo>
                <a:lnTo>
                  <a:pt x="0" y="2644549"/>
                </a:lnTo>
                <a:lnTo>
                  <a:pt x="3998307" y="2644549"/>
                </a:lnTo>
                <a:lnTo>
                  <a:pt x="399830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42827" y="3392522"/>
            <a:ext cx="5325221" cy="338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9"/>
              </a:lnSpc>
            </a:pPr>
            <a:r>
              <a:rPr lang="en-US" sz="8599" b="1">
                <a:solidFill>
                  <a:srgbClr val="3969BE"/>
                </a:solidFill>
                <a:latin typeface="Poppins Bold"/>
                <a:ea typeface="Poppins Bold"/>
                <a:cs typeface="Poppins Bold"/>
                <a:sym typeface="Poppins Bold"/>
              </a:rPr>
              <a:t>THE JOURNEY BEGINS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904982"/>
            <a:ext cx="6640244" cy="111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3969BE"/>
                </a:solidFill>
                <a:latin typeface="Avenir"/>
                <a:ea typeface="Avenir"/>
                <a:cs typeface="Avenir"/>
                <a:sym typeface="Avenir"/>
              </a:rPr>
              <a:t>Through danger and peace, they follow where he leads.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9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24359" y="-38972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543651" y="1400945"/>
            <a:ext cx="9744349" cy="8152122"/>
            <a:chOff x="0" y="0"/>
            <a:chExt cx="6350000" cy="5312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312410"/>
            </a:xfrm>
            <a:custGeom>
              <a:avLst/>
              <a:gdLst/>
              <a:ahLst/>
              <a:cxnLst/>
              <a:rect l="l" t="t" r="r" b="b"/>
              <a:pathLst>
                <a:path w="6350000" h="5312410">
                  <a:moveTo>
                    <a:pt x="3175000" y="405130"/>
                  </a:moveTo>
                  <a:lnTo>
                    <a:pt x="31750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3175000" y="4907280"/>
                  </a:lnTo>
                  <a:lnTo>
                    <a:pt x="3175000" y="5312410"/>
                  </a:lnTo>
                  <a:lnTo>
                    <a:pt x="6350000" y="4907280"/>
                  </a:lnTo>
                  <a:lnTo>
                    <a:pt x="6350000" y="0"/>
                  </a:lnTo>
                  <a:lnTo>
                    <a:pt x="3175000" y="405130"/>
                  </a:lnTo>
                  <a:close/>
                </a:path>
              </a:pathLst>
            </a:custGeom>
            <a:blipFill>
              <a:blip r:embed="rId4"/>
              <a:stretch>
                <a:fillRect l="-37734" r="-1033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2502" y="-1045246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876656" y="189258"/>
            <a:ext cx="1194716" cy="822896"/>
          </a:xfrm>
          <a:custGeom>
            <a:avLst/>
            <a:gdLst/>
            <a:ahLst/>
            <a:cxnLst/>
            <a:rect l="l" t="t" r="r" b="b"/>
            <a:pathLst>
              <a:path w="1194716" h="822896">
                <a:moveTo>
                  <a:pt x="0" y="0"/>
                </a:moveTo>
                <a:lnTo>
                  <a:pt x="1194716" y="0"/>
                </a:lnTo>
                <a:lnTo>
                  <a:pt x="1194716" y="822896"/>
                </a:lnTo>
                <a:lnTo>
                  <a:pt x="0" y="822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60110" y="8045851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00651" y="3355483"/>
            <a:ext cx="7652439" cy="159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9"/>
              </a:lnSpc>
            </a:pPr>
            <a:r>
              <a:rPr lang="en-US" sz="1124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BOND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319225"/>
            <a:ext cx="5903919" cy="80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726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 knows them each by name, and they trust him completely.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Custom</PresentationFormat>
  <Paragraphs>48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Poppins Bold</vt:lpstr>
      <vt:lpstr>Avenir Bold</vt:lpstr>
      <vt:lpstr>Atkinson Hyperlegible Bold</vt:lpstr>
      <vt:lpstr>Arial</vt:lpstr>
      <vt:lpstr>Avenir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2BC Modul 4</dc:title>
  <cp:lastModifiedBy>Andy Page</cp:lastModifiedBy>
  <cp:revision>1</cp:revision>
  <dcterms:created xsi:type="dcterms:W3CDTF">2006-08-16T00:00:00Z</dcterms:created>
  <dcterms:modified xsi:type="dcterms:W3CDTF">2025-06-13T16:18:16Z</dcterms:modified>
  <dc:identifier>DAGfsu4-99A</dc:identifier>
</cp:coreProperties>
</file>