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1C06"/>
    <a:srgbClr val="0A54B0"/>
    <a:srgbClr val="F4AF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4D4A48-0B6F-487A-A508-23EAA60494A5}" v="1" dt="2026-08-05T10:11:40.2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0" y="1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y Page" userId="ad16e8126d08dff9" providerId="LiveId" clId="{A760008E-DCA4-46B3-B937-8C927D9F3521}"/>
    <pc:docChg chg="undo custSel addSld modSld">
      <pc:chgData name="Andy Page" userId="ad16e8126d08dff9" providerId="LiveId" clId="{A760008E-DCA4-46B3-B937-8C927D9F3521}" dt="2026-08-05T10:11:40.239" v="47"/>
      <pc:docMkLst>
        <pc:docMk/>
      </pc:docMkLst>
      <pc:sldChg chg="addSp modSp mod">
        <pc:chgData name="Andy Page" userId="ad16e8126d08dff9" providerId="LiveId" clId="{A760008E-DCA4-46B3-B937-8C927D9F3521}" dt="2026-08-05T09:42:38.189" v="19" actId="1036"/>
        <pc:sldMkLst>
          <pc:docMk/>
          <pc:sldMk cId="2719184950" sldId="257"/>
        </pc:sldMkLst>
        <pc:spChg chg="mod">
          <ac:chgData name="Andy Page" userId="ad16e8126d08dff9" providerId="LiveId" clId="{A760008E-DCA4-46B3-B937-8C927D9F3521}" dt="2026-08-05T09:41:59.317" v="11" actId="1076"/>
          <ac:spMkLst>
            <pc:docMk/>
            <pc:sldMk cId="2719184950" sldId="257"/>
            <ac:spMk id="2" creationId="{564E243E-F0ED-8D15-3A18-01A24562A25F}"/>
          </ac:spMkLst>
        </pc:spChg>
        <pc:spChg chg="mod">
          <ac:chgData name="Andy Page" userId="ad16e8126d08dff9" providerId="LiveId" clId="{A760008E-DCA4-46B3-B937-8C927D9F3521}" dt="2026-08-05T09:41:52.889" v="10" actId="1076"/>
          <ac:spMkLst>
            <pc:docMk/>
            <pc:sldMk cId="2719184950" sldId="257"/>
            <ac:spMk id="3" creationId="{FC2A38D0-5656-179C-F4D4-ADB475CCA8B4}"/>
          </ac:spMkLst>
        </pc:spChg>
        <pc:picChg chg="add mod">
          <ac:chgData name="Andy Page" userId="ad16e8126d08dff9" providerId="LiveId" clId="{A760008E-DCA4-46B3-B937-8C927D9F3521}" dt="2026-08-05T09:42:38.189" v="19" actId="1036"/>
          <ac:picMkLst>
            <pc:docMk/>
            <pc:sldMk cId="2719184950" sldId="257"/>
            <ac:picMk id="10" creationId="{F5E742BD-FE48-92C5-8730-0D8024034253}"/>
          </ac:picMkLst>
        </pc:picChg>
      </pc:sldChg>
      <pc:sldChg chg="modSp mod">
        <pc:chgData name="Andy Page" userId="ad16e8126d08dff9" providerId="LiveId" clId="{A760008E-DCA4-46B3-B937-8C927D9F3521}" dt="2026-08-05T10:00:37.412" v="20" actId="20577"/>
        <pc:sldMkLst>
          <pc:docMk/>
          <pc:sldMk cId="0" sldId="259"/>
        </pc:sldMkLst>
        <pc:spChg chg="mod">
          <ac:chgData name="Andy Page" userId="ad16e8126d08dff9" providerId="LiveId" clId="{A760008E-DCA4-46B3-B937-8C927D9F3521}" dt="2026-08-05T10:00:37.412" v="20" actId="20577"/>
          <ac:spMkLst>
            <pc:docMk/>
            <pc:sldMk cId="0" sldId="259"/>
            <ac:spMk id="8" creationId="{00000000-0000-0000-0000-000000000000}"/>
          </ac:spMkLst>
        </pc:spChg>
      </pc:sldChg>
      <pc:sldChg chg="modSp mod">
        <pc:chgData name="Andy Page" userId="ad16e8126d08dff9" providerId="LiveId" clId="{A760008E-DCA4-46B3-B937-8C927D9F3521}" dt="2026-08-05T10:04:09.282" v="21" actId="20577"/>
        <pc:sldMkLst>
          <pc:docMk/>
          <pc:sldMk cId="0" sldId="262"/>
        </pc:sldMkLst>
        <pc:spChg chg="mod">
          <ac:chgData name="Andy Page" userId="ad16e8126d08dff9" providerId="LiveId" clId="{A760008E-DCA4-46B3-B937-8C927D9F3521}" dt="2026-08-05T10:04:09.282" v="21" actId="20577"/>
          <ac:spMkLst>
            <pc:docMk/>
            <pc:sldMk cId="0" sldId="262"/>
            <ac:spMk id="8" creationId="{00000000-0000-0000-0000-000000000000}"/>
          </ac:spMkLst>
        </pc:spChg>
      </pc:sldChg>
      <pc:sldChg chg="modSp mod">
        <pc:chgData name="Andy Page" userId="ad16e8126d08dff9" providerId="LiveId" clId="{A760008E-DCA4-46B3-B937-8C927D9F3521}" dt="2026-08-05T10:04:47.033" v="22" actId="20577"/>
        <pc:sldMkLst>
          <pc:docMk/>
          <pc:sldMk cId="0" sldId="263"/>
        </pc:sldMkLst>
        <pc:spChg chg="mod">
          <ac:chgData name="Andy Page" userId="ad16e8126d08dff9" providerId="LiveId" clId="{A760008E-DCA4-46B3-B937-8C927D9F3521}" dt="2026-08-05T10:04:47.033" v="22" actId="20577"/>
          <ac:spMkLst>
            <pc:docMk/>
            <pc:sldMk cId="0" sldId="263"/>
            <ac:spMk id="8" creationId="{00000000-0000-0000-0000-000000000000}"/>
          </ac:spMkLst>
        </pc:spChg>
      </pc:sldChg>
      <pc:sldChg chg="modSp mod">
        <pc:chgData name="Andy Page" userId="ad16e8126d08dff9" providerId="LiveId" clId="{A760008E-DCA4-46B3-B937-8C927D9F3521}" dt="2026-08-05T10:05:16.289" v="23" actId="20577"/>
        <pc:sldMkLst>
          <pc:docMk/>
          <pc:sldMk cId="0" sldId="264"/>
        </pc:sldMkLst>
        <pc:spChg chg="mod">
          <ac:chgData name="Andy Page" userId="ad16e8126d08dff9" providerId="LiveId" clId="{A760008E-DCA4-46B3-B937-8C927D9F3521}" dt="2026-08-05T10:05:16.289" v="23" actId="20577"/>
          <ac:spMkLst>
            <pc:docMk/>
            <pc:sldMk cId="0" sldId="264"/>
            <ac:spMk id="8" creationId="{00000000-0000-0000-0000-000000000000}"/>
          </ac:spMkLst>
        </pc:spChg>
      </pc:sldChg>
      <pc:sldChg chg="modSp mod">
        <pc:chgData name="Andy Page" userId="ad16e8126d08dff9" providerId="LiveId" clId="{A760008E-DCA4-46B3-B937-8C927D9F3521}" dt="2026-08-05T10:05:55.176" v="24" actId="20577"/>
        <pc:sldMkLst>
          <pc:docMk/>
          <pc:sldMk cId="0" sldId="265"/>
        </pc:sldMkLst>
        <pc:spChg chg="mod">
          <ac:chgData name="Andy Page" userId="ad16e8126d08dff9" providerId="LiveId" clId="{A760008E-DCA4-46B3-B937-8C927D9F3521}" dt="2026-08-05T10:05:55.176" v="24" actId="20577"/>
          <ac:spMkLst>
            <pc:docMk/>
            <pc:sldMk cId="0" sldId="265"/>
            <ac:spMk id="8" creationId="{00000000-0000-0000-0000-000000000000}"/>
          </ac:spMkLst>
        </pc:spChg>
      </pc:sldChg>
      <pc:sldChg chg="modSp mod">
        <pc:chgData name="Andy Page" userId="ad16e8126d08dff9" providerId="LiveId" clId="{A760008E-DCA4-46B3-B937-8C927D9F3521}" dt="2026-08-05T10:06:15.345" v="26" actId="20577"/>
        <pc:sldMkLst>
          <pc:docMk/>
          <pc:sldMk cId="0" sldId="266"/>
        </pc:sldMkLst>
        <pc:spChg chg="mod">
          <ac:chgData name="Andy Page" userId="ad16e8126d08dff9" providerId="LiveId" clId="{A760008E-DCA4-46B3-B937-8C927D9F3521}" dt="2026-08-05T10:06:15.345" v="26" actId="20577"/>
          <ac:spMkLst>
            <pc:docMk/>
            <pc:sldMk cId="0" sldId="266"/>
            <ac:spMk id="3" creationId="{00000000-0000-0000-0000-000000000000}"/>
          </ac:spMkLst>
        </pc:spChg>
      </pc:sldChg>
      <pc:sldChg chg="modSp mod">
        <pc:chgData name="Andy Page" userId="ad16e8126d08dff9" providerId="LiveId" clId="{A760008E-DCA4-46B3-B937-8C927D9F3521}" dt="2026-08-05T10:07:14.681" v="28" actId="20577"/>
        <pc:sldMkLst>
          <pc:docMk/>
          <pc:sldMk cId="0" sldId="267"/>
        </pc:sldMkLst>
        <pc:spChg chg="mod">
          <ac:chgData name="Andy Page" userId="ad16e8126d08dff9" providerId="LiveId" clId="{A760008E-DCA4-46B3-B937-8C927D9F3521}" dt="2026-08-05T10:06:56.849" v="27" actId="20577"/>
          <ac:spMkLst>
            <pc:docMk/>
            <pc:sldMk cId="0" sldId="267"/>
            <ac:spMk id="3" creationId="{00000000-0000-0000-0000-000000000000}"/>
          </ac:spMkLst>
        </pc:spChg>
        <pc:spChg chg="mod">
          <ac:chgData name="Andy Page" userId="ad16e8126d08dff9" providerId="LiveId" clId="{A760008E-DCA4-46B3-B937-8C927D9F3521}" dt="2026-08-05T10:07:14.681" v="28" actId="20577"/>
          <ac:spMkLst>
            <pc:docMk/>
            <pc:sldMk cId="0" sldId="267"/>
            <ac:spMk id="8" creationId="{00000000-0000-0000-0000-000000000000}"/>
          </ac:spMkLst>
        </pc:spChg>
      </pc:sldChg>
      <pc:sldChg chg="modSp mod">
        <pc:chgData name="Andy Page" userId="ad16e8126d08dff9" providerId="LiveId" clId="{A760008E-DCA4-46B3-B937-8C927D9F3521}" dt="2026-08-05T10:08:27.993" v="29" actId="20577"/>
        <pc:sldMkLst>
          <pc:docMk/>
          <pc:sldMk cId="0" sldId="270"/>
        </pc:sldMkLst>
        <pc:spChg chg="mod">
          <ac:chgData name="Andy Page" userId="ad16e8126d08dff9" providerId="LiveId" clId="{A760008E-DCA4-46B3-B937-8C927D9F3521}" dt="2026-08-05T10:08:27.993" v="29" actId="20577"/>
          <ac:spMkLst>
            <pc:docMk/>
            <pc:sldMk cId="0" sldId="270"/>
            <ac:spMk id="8" creationId="{00000000-0000-0000-0000-000000000000}"/>
          </ac:spMkLst>
        </pc:spChg>
      </pc:sldChg>
      <pc:sldChg chg="modSp mod">
        <pc:chgData name="Andy Page" userId="ad16e8126d08dff9" providerId="LiveId" clId="{A760008E-DCA4-46B3-B937-8C927D9F3521}" dt="2026-08-05T10:09:00.193" v="34" actId="20577"/>
        <pc:sldMkLst>
          <pc:docMk/>
          <pc:sldMk cId="0" sldId="271"/>
        </pc:sldMkLst>
        <pc:spChg chg="mod">
          <ac:chgData name="Andy Page" userId="ad16e8126d08dff9" providerId="LiveId" clId="{A760008E-DCA4-46B3-B937-8C927D9F3521}" dt="2026-08-05T10:08:48.233" v="31" actId="20577"/>
          <ac:spMkLst>
            <pc:docMk/>
            <pc:sldMk cId="0" sldId="271"/>
            <ac:spMk id="3" creationId="{00000000-0000-0000-0000-000000000000}"/>
          </ac:spMkLst>
        </pc:spChg>
        <pc:spChg chg="mod">
          <ac:chgData name="Andy Page" userId="ad16e8126d08dff9" providerId="LiveId" clId="{A760008E-DCA4-46B3-B937-8C927D9F3521}" dt="2026-08-05T10:09:00.193" v="34" actId="20577"/>
          <ac:spMkLst>
            <pc:docMk/>
            <pc:sldMk cId="0" sldId="271"/>
            <ac:spMk id="8" creationId="{00000000-0000-0000-0000-000000000000}"/>
          </ac:spMkLst>
        </pc:spChg>
      </pc:sldChg>
      <pc:sldChg chg="modSp mod">
        <pc:chgData name="Andy Page" userId="ad16e8126d08dff9" providerId="LiveId" clId="{A760008E-DCA4-46B3-B937-8C927D9F3521}" dt="2026-08-05T10:09:32.108" v="36" actId="20577"/>
        <pc:sldMkLst>
          <pc:docMk/>
          <pc:sldMk cId="0" sldId="272"/>
        </pc:sldMkLst>
        <pc:spChg chg="mod">
          <ac:chgData name="Andy Page" userId="ad16e8126d08dff9" providerId="LiveId" clId="{A760008E-DCA4-46B3-B937-8C927D9F3521}" dt="2026-08-05T10:09:16.505" v="35" actId="20577"/>
          <ac:spMkLst>
            <pc:docMk/>
            <pc:sldMk cId="0" sldId="272"/>
            <ac:spMk id="3" creationId="{00000000-0000-0000-0000-000000000000}"/>
          </ac:spMkLst>
        </pc:spChg>
        <pc:spChg chg="mod">
          <ac:chgData name="Andy Page" userId="ad16e8126d08dff9" providerId="LiveId" clId="{A760008E-DCA4-46B3-B937-8C927D9F3521}" dt="2026-08-05T10:09:32.108" v="36" actId="20577"/>
          <ac:spMkLst>
            <pc:docMk/>
            <pc:sldMk cId="0" sldId="272"/>
            <ac:spMk id="8" creationId="{00000000-0000-0000-0000-000000000000}"/>
          </ac:spMkLst>
        </pc:spChg>
      </pc:sldChg>
      <pc:sldChg chg="modSp mod">
        <pc:chgData name="Andy Page" userId="ad16e8126d08dff9" providerId="LiveId" clId="{A760008E-DCA4-46B3-B937-8C927D9F3521}" dt="2026-08-05T10:11:04.105" v="46" actId="20577"/>
        <pc:sldMkLst>
          <pc:docMk/>
          <pc:sldMk cId="0" sldId="273"/>
        </pc:sldMkLst>
        <pc:spChg chg="mod">
          <ac:chgData name="Andy Page" userId="ad16e8126d08dff9" providerId="LiveId" clId="{A760008E-DCA4-46B3-B937-8C927D9F3521}" dt="2026-08-05T10:11:04.105" v="46" actId="20577"/>
          <ac:spMkLst>
            <pc:docMk/>
            <pc:sldMk cId="0" sldId="273"/>
            <ac:spMk id="3" creationId="{00000000-0000-0000-0000-000000000000}"/>
          </ac:spMkLst>
        </pc:spChg>
      </pc:sldChg>
      <pc:sldChg chg="add">
        <pc:chgData name="Andy Page" userId="ad16e8126d08dff9" providerId="LiveId" clId="{A760008E-DCA4-46B3-B937-8C927D9F3521}" dt="2026-08-05T10:11:40.239" v="47"/>
        <pc:sldMkLst>
          <pc:docMk/>
          <pc:sldMk cId="1906074266" sldId="27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7F560-CC81-854D-5B78-5A35EF06B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5BEAD4-D4FD-8E46-0D5A-9061FA664D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F8205-A98D-4C0F-9EC7-9947B4C5C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3282D-C311-4C92-BB24-7E046BC6789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11A6F-5B8D-AA20-BA85-F69EA9746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0272A-6037-E642-399B-8915F3F66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CC83-E5B0-49DF-83F7-978A29BF5E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05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4FD0D-91CD-41A5-BFB6-9FD8D5C2C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F56420-E1D1-E9BD-AE76-42358DCF7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D77FE-C99A-CDD8-1BCE-D0008BBE3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3282D-C311-4C92-BB24-7E046BC6789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82C24D-F3DF-48D8-2EF2-A25749CEA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10872-E43B-A125-ACC8-A7459FD94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CC83-E5B0-49DF-83F7-978A29BF5E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240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133B94-7CE9-ED66-DF88-A21F3011E0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9CD99C-C77F-E3E4-EE49-B8DCBAA05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8F3E5-EDC7-77B9-C5E6-D6330EC3D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3282D-C311-4C92-BB24-7E046BC6789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E048F-6CEE-1D0E-132C-27196CA23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D8276-7FDB-771A-1621-3E0A20C93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CC83-E5B0-49DF-83F7-978A29BF5E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587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AEF4B-5407-D47D-C9ED-092CCCD81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7AB9A-3CE1-199B-6E91-E75EDAC7A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B1BEC-372A-A2B0-B8E2-CFD61BB04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3282D-C311-4C92-BB24-7E046BC6789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BDC04-D92D-E32A-556E-34349C9A4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21CF44-0CFA-7A7B-81A6-1BCFD8932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CC83-E5B0-49DF-83F7-978A29BF5E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803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538B6-60F9-FD99-56AC-FAA050FAD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8600A-85E7-CE0F-754F-A807B01A5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C48C3-C244-6C6C-ADC9-BA07909C6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3282D-C311-4C92-BB24-7E046BC6789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353D9-C021-145F-81D9-35B6314A0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C1A39-6E46-23E2-0112-FA9A809E1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CC83-E5B0-49DF-83F7-978A29BF5E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51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813FC-1A6E-535E-A6AD-702ECD005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3726A-B7B7-BD80-1CA3-4D6134BFE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C32F5C-D038-56AE-82D3-C9DCD56837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E88081-9225-D89F-4EAA-CF6A40D49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3282D-C311-4C92-BB24-7E046BC6789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BA1630-2B90-97D3-CEAA-338F454D1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E48908-98D8-835F-50C9-8BF2A7E9C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CC83-E5B0-49DF-83F7-978A29BF5E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764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5BBFF-968C-778C-690B-BA70A0120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8E428-7006-F51E-C59A-BBA3FD095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58A0A4-E4E6-40FE-DF7E-30EE01FFE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FFFCE5-B81B-0FBE-9046-F33251D53A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964370-8E3E-F257-54D5-901AC5CEA1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B264E7-8E9C-954C-63F2-672C846A5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3282D-C311-4C92-BB24-7E046BC6789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CC494E-41A7-66EF-67D4-0F141AC5F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8CCCE3-E757-755A-7ADA-AD4E5D47C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CC83-E5B0-49DF-83F7-978A29BF5E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897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6BB4F-9FA6-B670-1761-1C6B60567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782B6E-2B33-3F77-3CDF-4C3987B46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3282D-C311-4C92-BB24-7E046BC6789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62C307-A73D-6E48-6EC1-110B3AB84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1541CE-6E51-C167-4EB6-437B6C0CA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CC83-E5B0-49DF-83F7-978A29BF5E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56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49E08B-D498-0F6C-6157-842F916A2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3282D-C311-4C92-BB24-7E046BC6789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282A12-7859-1959-8BA0-B3F10C00F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89B9A8-59AA-D5C4-E957-8B2601C1F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CC83-E5B0-49DF-83F7-978A29BF5E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078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F6A88-7F22-ED11-B819-2667B84AC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01F8A-24E5-E6D7-1EA7-B015E5BF7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D50179-BC43-60CB-BEF9-559028C024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0D0591-0660-020B-3320-B6FE672CD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3282D-C311-4C92-BB24-7E046BC6789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DC5B96-5241-47B6-AAA3-FC262C75E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F1D7F3-524A-1A67-C534-B2A60AFA6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CC83-E5B0-49DF-83F7-978A29BF5E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610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4C68C-D192-B9E9-7BF6-A8BE44038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A60CF0-A836-5528-0B50-E9CABD8ACF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01552-0E70-E6C1-0882-CABE0C5E7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779262-A03F-23C7-5E17-66327359C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3282D-C311-4C92-BB24-7E046BC6789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099E26-7C5B-158E-4B1C-7C55A3A79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B04D74-EA12-8E33-51BD-EDD5DC13D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CC83-E5B0-49DF-83F7-978A29BF5E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81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DF8F93-7919-CF2F-C99F-962544F1E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986A4-1C31-D379-D1FE-E9AAA09BA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76414-7C20-A21D-50C2-FA3473EE44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B3282D-C311-4C92-BB24-7E046BC6789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2B97-5929-9FE7-EDDE-F069E89C3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02027-48EA-1E89-CD8D-6D091CF73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ADCC83-E5B0-49DF-83F7-978A29BF5E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58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2397-730A-B54F-048A-EB2F51183F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>
                <a:solidFill>
                  <a:srgbClr val="0A54B0"/>
                </a:solidFill>
              </a:rPr>
              <a:t>hjk</a:t>
            </a:r>
            <a:endParaRPr lang="en-GB" dirty="0">
              <a:solidFill>
                <a:srgbClr val="0A54B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95294-BA90-B2D5-44F7-2A892695B6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>
                <a:solidFill>
                  <a:srgbClr val="F4AF10"/>
                </a:solidFill>
              </a:rPr>
              <a:t>hjksad</a:t>
            </a:r>
            <a:endParaRPr lang="en-GB" dirty="0">
              <a:solidFill>
                <a:srgbClr val="F4AF1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D9AA09-187F-73E8-A1F1-B03AF047C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6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Forgiven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A54B0"/>
                </a:solidFill>
              </a:rPr>
              <a:t>“We declare every sin is forgiven through Jesus! We are free, clean, and fully loved — no guilt, no shame!”</a:t>
            </a:r>
            <a:endParaRPr lang="en-GB" sz="36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D91C06"/>
                </a:solidFill>
              </a:rPr>
              <a:t>“God made us alive with Christ. He forgave us </a:t>
            </a:r>
            <a:br>
              <a:rPr lang="en-US" sz="2200" b="1" dirty="0">
                <a:solidFill>
                  <a:srgbClr val="D91C06"/>
                </a:solidFill>
              </a:rPr>
            </a:br>
            <a:r>
              <a:rPr lang="en-US" sz="2200" b="1" dirty="0">
                <a:solidFill>
                  <a:srgbClr val="D91C06"/>
                </a:solidFill>
              </a:rPr>
              <a:t>all our sins.” (Colossians 2:13)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New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A54B0"/>
                </a:solidFill>
              </a:rPr>
              <a:t>“We declare we are brand new in Jesus! The old is gone — </a:t>
            </a:r>
            <a:br>
              <a:rPr lang="en-US" sz="3600" b="1" dirty="0">
                <a:solidFill>
                  <a:srgbClr val="0A54B0"/>
                </a:solidFill>
              </a:rPr>
            </a:br>
            <a:r>
              <a:rPr lang="en-US" sz="3600" b="1" dirty="0">
                <a:solidFill>
                  <a:srgbClr val="0A54B0"/>
                </a:solidFill>
              </a:rPr>
              <a:t>a fresh, beautiful new life </a:t>
            </a:r>
            <a:br>
              <a:rPr lang="en-US" sz="3600" b="1" dirty="0">
                <a:solidFill>
                  <a:srgbClr val="0A54B0"/>
                </a:solidFill>
              </a:rPr>
            </a:br>
            <a:r>
              <a:rPr lang="en-US" sz="3600" b="1" dirty="0">
                <a:solidFill>
                  <a:srgbClr val="0A54B0"/>
                </a:solidFill>
              </a:rPr>
              <a:t>has begun!”</a:t>
            </a:r>
            <a:endParaRPr lang="en-GB" sz="36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2000" b="1" dirty="0">
                <a:solidFill>
                  <a:srgbClr val="D91C06"/>
                </a:solidFill>
              </a:rPr>
              <a:t>“If anyone is in Christ, the new creation has come: the old has gone, the new is here!” (2 Corinthians 5:17)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Temple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A54B0"/>
                </a:solidFill>
              </a:rPr>
              <a:t>“We declare our bodies are temples of the Holy Spirit! </a:t>
            </a:r>
            <a:br>
              <a:rPr lang="en-US" sz="3600" b="1" dirty="0">
                <a:solidFill>
                  <a:srgbClr val="0A54B0"/>
                </a:solidFill>
              </a:rPr>
            </a:br>
            <a:r>
              <a:rPr lang="en-US" sz="3600" b="1" dirty="0">
                <a:solidFill>
                  <a:srgbClr val="0A54B0"/>
                </a:solidFill>
              </a:rPr>
              <a:t>God lives in us — we are wonderfully His own!”</a:t>
            </a:r>
            <a:endParaRPr lang="en-GB" sz="36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1600" b="1" dirty="0">
                <a:solidFill>
                  <a:srgbClr val="D91C06"/>
                </a:solidFill>
              </a:rPr>
              <a:t>“Do you not know that your bodies are temples of the Holy Spirit, who is in you, whom you have received from God? You are not your own.” </a:t>
            </a:r>
            <a:br>
              <a:rPr lang="en-US" sz="1600" b="1" dirty="0">
                <a:solidFill>
                  <a:srgbClr val="D91C06"/>
                </a:solidFill>
              </a:rPr>
            </a:br>
            <a:r>
              <a:rPr lang="en-US" sz="1600" b="1" dirty="0">
                <a:solidFill>
                  <a:srgbClr val="D91C06"/>
                </a:solidFill>
              </a:rPr>
              <a:t>(1 Corinthians 6:19)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Empowered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0A54B0"/>
                </a:solidFill>
              </a:rPr>
              <a:t>“We declare the Holy Spirit fills us with power! We are His witnesses, carrying God’s love to the ends of the earth!”</a:t>
            </a:r>
            <a:endParaRPr lang="en-GB" sz="32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D91C06"/>
                </a:solidFill>
              </a:rPr>
              <a:t>“You will receive power when the Holy Spirit comes on you, and you will be my witnesses to the ends of the earth.” (Acts 1:8)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Purpose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A54B0"/>
                </a:solidFill>
              </a:rPr>
              <a:t>“We declare God has good plans for our lives! He is our hope, and our future is in His loving hands!”</a:t>
            </a:r>
            <a:endParaRPr lang="en-GB" sz="36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1600" b="1" dirty="0">
                <a:solidFill>
                  <a:srgbClr val="D91C06"/>
                </a:solidFill>
              </a:rPr>
              <a:t>“‘For I know the plans I have for you,’ declares the Lord, ‘plans to prosper you and not to harm you, plans to give you hope and a future.’” (Jeremiah 29:11)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Commissioned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0A54B0"/>
                </a:solidFill>
              </a:rPr>
              <a:t>“We declare Jesus is King over all! He has commissioned us to go and make disciples, sharing His love with every nation!”</a:t>
            </a:r>
            <a:endParaRPr lang="en-GB" sz="32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D91C06"/>
                </a:solidFill>
              </a:rPr>
              <a:t>“All authority in heaven and on earth has been given to me. Therefore go and make disciples of all nations.” </a:t>
            </a:r>
            <a:br>
              <a:rPr lang="en-US" sz="1800" b="1" dirty="0">
                <a:solidFill>
                  <a:srgbClr val="D91C06"/>
                </a:solidFill>
              </a:rPr>
            </a:br>
            <a:r>
              <a:rPr lang="en-US" sz="1800" b="1" dirty="0">
                <a:solidFill>
                  <a:srgbClr val="D91C06"/>
                </a:solidFill>
              </a:rPr>
              <a:t>(Matthew 28:18–19)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Presence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A54B0"/>
                </a:solidFill>
              </a:rPr>
              <a:t>“We declare Jesus is with us always, to the very end! </a:t>
            </a:r>
            <a:br>
              <a:rPr lang="en-US" sz="3600" b="1" dirty="0">
                <a:solidFill>
                  <a:srgbClr val="0A54B0"/>
                </a:solidFill>
              </a:rPr>
            </a:br>
            <a:r>
              <a:rPr lang="en-US" sz="3600" b="1" dirty="0">
                <a:solidFill>
                  <a:srgbClr val="0A54B0"/>
                </a:solidFill>
              </a:rPr>
              <a:t>We never walk alone — </a:t>
            </a:r>
            <a:br>
              <a:rPr lang="en-US" sz="3600" b="1" dirty="0">
                <a:solidFill>
                  <a:srgbClr val="0A54B0"/>
                </a:solidFill>
              </a:rPr>
            </a:br>
            <a:r>
              <a:rPr lang="en-US" sz="3600" b="1" dirty="0">
                <a:solidFill>
                  <a:srgbClr val="0A54B0"/>
                </a:solidFill>
              </a:rPr>
              <a:t>He is right here!”</a:t>
            </a:r>
            <a:endParaRPr lang="en-GB" sz="36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D91C06"/>
                </a:solidFill>
              </a:rPr>
              <a:t>“Surely I am with you always, to the </a:t>
            </a:r>
            <a:br>
              <a:rPr lang="en-US" sz="2200" b="1" dirty="0">
                <a:solidFill>
                  <a:srgbClr val="D91C06"/>
                </a:solidFill>
              </a:rPr>
            </a:br>
            <a:r>
              <a:rPr lang="en-US" sz="2200" b="1" dirty="0">
                <a:solidFill>
                  <a:srgbClr val="D91C06"/>
                </a:solidFill>
              </a:rPr>
              <a:t>very end of the age.” (Matthew 28:20)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Possible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A54B0"/>
                </a:solidFill>
              </a:rPr>
              <a:t>“We declare all things are possible with God! </a:t>
            </a:r>
            <a:br>
              <a:rPr lang="en-US" sz="3600" b="1" dirty="0">
                <a:solidFill>
                  <a:srgbClr val="0A54B0"/>
                </a:solidFill>
              </a:rPr>
            </a:br>
            <a:r>
              <a:rPr lang="en-US" sz="3600" b="1" dirty="0">
                <a:solidFill>
                  <a:srgbClr val="0A54B0"/>
                </a:solidFill>
              </a:rPr>
              <a:t>What seems impossible, He makes wonderfully possible!”</a:t>
            </a:r>
            <a:endParaRPr lang="en-GB" sz="36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D91C06"/>
                </a:solidFill>
              </a:rPr>
              <a:t>“With man this is impossible, but with God </a:t>
            </a:r>
            <a:br>
              <a:rPr lang="en-US" sz="2200" b="1" dirty="0">
                <a:solidFill>
                  <a:srgbClr val="D91C06"/>
                </a:solidFill>
              </a:rPr>
            </a:br>
            <a:r>
              <a:rPr lang="en-US" sz="2200" b="1" dirty="0">
                <a:solidFill>
                  <a:srgbClr val="D91C06"/>
                </a:solidFill>
              </a:rPr>
              <a:t>all things are possible.” (Matthew 19:26)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Favorite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0A54B0"/>
                </a:solidFill>
              </a:rPr>
              <a:t>“I am God’s favorite — </a:t>
            </a:r>
            <a:br>
              <a:rPr lang="en-US" sz="3200" b="1" dirty="0">
                <a:solidFill>
                  <a:srgbClr val="0A54B0"/>
                </a:solidFill>
              </a:rPr>
            </a:br>
            <a:r>
              <a:rPr lang="en-US" sz="3200" b="1" dirty="0">
                <a:solidFill>
                  <a:srgbClr val="0A54B0"/>
                </a:solidFill>
              </a:rPr>
              <a:t>the one He loves the best! </a:t>
            </a:r>
            <a:br>
              <a:rPr lang="en-US" sz="3200" b="1" dirty="0">
                <a:solidFill>
                  <a:srgbClr val="0A54B0"/>
                </a:solidFill>
              </a:rPr>
            </a:br>
            <a:r>
              <a:rPr lang="en-US" sz="3200" b="1" dirty="0">
                <a:solidFill>
                  <a:srgbClr val="0A54B0"/>
                </a:solidFill>
              </a:rPr>
              <a:t>It is the Secret to Everything, </a:t>
            </a:r>
            <a:br>
              <a:rPr lang="en-US" sz="3200" b="1" dirty="0">
                <a:solidFill>
                  <a:srgbClr val="0A54B0"/>
                </a:solidFill>
              </a:rPr>
            </a:br>
            <a:r>
              <a:rPr lang="en-US" sz="3200" b="1" dirty="0">
                <a:solidFill>
                  <a:srgbClr val="0A54B0"/>
                </a:solidFill>
              </a:rPr>
              <a:t>and a Secret that </a:t>
            </a:r>
            <a:br>
              <a:rPr lang="en-US" sz="3200" b="1" dirty="0">
                <a:solidFill>
                  <a:srgbClr val="0A54B0"/>
                </a:solidFill>
              </a:rPr>
            </a:br>
            <a:r>
              <a:rPr lang="en-US" sz="3200" b="1" u="sng" dirty="0">
                <a:solidFill>
                  <a:srgbClr val="F4AF10"/>
                </a:solidFill>
              </a:rPr>
              <a:t>Every Child</a:t>
            </a:r>
            <a:r>
              <a:rPr lang="en-US" sz="3200" b="1" dirty="0">
                <a:solidFill>
                  <a:srgbClr val="0A54B0"/>
                </a:solidFill>
              </a:rPr>
              <a:t> Needs to Hear!”</a:t>
            </a:r>
            <a:endParaRPr lang="en-GB" sz="32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D91C06"/>
                </a:solidFill>
              </a:rPr>
              <a:t>“The Lord your God is with you. He will take great delight in you; he will rejoice over you with singing.” (Zephaniah 3:17)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BD544-868B-F6DA-98F7-7028A23BB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D402B-A934-22C5-D92A-5F9E8A82F2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>
                <a:solidFill>
                  <a:srgbClr val="0A54B0"/>
                </a:solidFill>
              </a:rPr>
              <a:t>hjk</a:t>
            </a:r>
            <a:endParaRPr lang="en-GB" dirty="0">
              <a:solidFill>
                <a:srgbClr val="0A54B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373E00-1F55-39F0-0480-644321472A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>
                <a:solidFill>
                  <a:srgbClr val="F4AF10"/>
                </a:solidFill>
              </a:rPr>
              <a:t>hjksad</a:t>
            </a:r>
            <a:endParaRPr lang="en-GB" dirty="0">
              <a:solidFill>
                <a:srgbClr val="F4AF1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440D79-52C1-A087-A426-984D13E42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074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Light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A54B0"/>
                </a:solidFill>
              </a:rPr>
              <a:t>“We declare Jesus is our Light! We will never walk in darkness — we carry His light everywhere we go!”</a:t>
            </a:r>
            <a:endParaRPr lang="en-GB" sz="36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D91C06"/>
                </a:solidFill>
              </a:rPr>
              <a:t>“I am the light of the world. Whoever follows me will never walk in darkness, but will have the light of life.” (John 8:12)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Shine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A54B0"/>
                </a:solidFill>
              </a:rPr>
              <a:t>“We declare we are the light of the world! Like a city on a hill, we cannot be hidden!”</a:t>
            </a:r>
            <a:endParaRPr lang="en-GB" sz="40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D91C06"/>
                </a:solidFill>
              </a:rPr>
              <a:t>“You are the light of the world. A town built on a hill cannot be hidden.” (Matthew 5:14)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Belonging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A54B0"/>
                </a:solidFill>
              </a:rPr>
              <a:t>“We declare children belong on Jesus’ team! He welcomes us with open arms — the Kingdom of Heaven is ours!”</a:t>
            </a:r>
            <a:endParaRPr lang="en-GB" sz="36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D91C06"/>
                </a:solidFill>
              </a:rPr>
              <a:t>“Let the little children come to me, and do not hinder them, for the kingdom of heaven belongs to such as these.” </a:t>
            </a:r>
            <a:br>
              <a:rPr lang="en-US" sz="1800" b="1" dirty="0">
                <a:solidFill>
                  <a:srgbClr val="D91C06"/>
                </a:solidFill>
              </a:rPr>
            </a:br>
            <a:r>
              <a:rPr lang="en-US" sz="1800" b="1" dirty="0">
                <a:solidFill>
                  <a:srgbClr val="D91C06"/>
                </a:solidFill>
              </a:rPr>
              <a:t>(Matthew 19:14)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Childlike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A54B0"/>
                </a:solidFill>
              </a:rPr>
              <a:t>“We declare our childlike faith opens Heaven’s door! Jesus calls us to trust Him simply, just like a child!”</a:t>
            </a:r>
            <a:endParaRPr lang="en-GB" sz="36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2000" b="1" dirty="0">
                <a:solidFill>
                  <a:srgbClr val="D91C06"/>
                </a:solidFill>
              </a:rPr>
              <a:t>“Unless you change and become like little children, you will never enter the kingdom of heaven.” (Matthew 18:3)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Known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A54B0"/>
                </a:solidFill>
              </a:rPr>
              <a:t>“We declare God never gives up on us! He knows and loves every child and wants each one to belong to Him.”</a:t>
            </a:r>
            <a:endParaRPr lang="en-GB" sz="36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2000" b="1" dirty="0">
                <a:solidFill>
                  <a:srgbClr val="D91C06"/>
                </a:solidFill>
              </a:rPr>
              <a:t>“Your Father in heaven is not willing that any of these little ones should perish.” (Matthew 18:14)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Beloved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A54B0"/>
                </a:solidFill>
              </a:rPr>
              <a:t>“We declare we are truly children of God! The Father lavishes His great love on us — young and old!”</a:t>
            </a:r>
            <a:endParaRPr lang="en-GB" sz="36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1800" b="1" dirty="0">
                <a:solidFill>
                  <a:srgbClr val="D91C06"/>
                </a:solidFill>
              </a:rPr>
              <a:t>“See what great love the Father has lavished on us, that we should be called children of God! And that is what we are!” </a:t>
            </a:r>
            <a:br>
              <a:rPr lang="en-US" sz="1800" b="1" dirty="0">
                <a:solidFill>
                  <a:srgbClr val="D91C06"/>
                </a:solidFill>
              </a:rPr>
            </a:br>
            <a:r>
              <a:rPr lang="en-US" sz="1800" b="1" dirty="0">
                <a:solidFill>
                  <a:srgbClr val="D91C06"/>
                </a:solidFill>
              </a:rPr>
              <a:t>(1 John 3:1)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Voice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A54B0"/>
                </a:solidFill>
              </a:rPr>
              <a:t>“We declare we hear our Shepherd’s voice! We know Him, and we joyfully follow wherever Jesus leads us!”</a:t>
            </a:r>
            <a:endParaRPr lang="en-GB" sz="36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D91C06"/>
                </a:solidFill>
              </a:rPr>
              <a:t>“My sheep listen to my voice; I know them, </a:t>
            </a:r>
            <a:br>
              <a:rPr lang="en-US" sz="2200" b="1" dirty="0">
                <a:solidFill>
                  <a:srgbClr val="D91C06"/>
                </a:solidFill>
              </a:rPr>
            </a:br>
            <a:r>
              <a:rPr lang="en-US" sz="2200" b="1" dirty="0">
                <a:solidFill>
                  <a:srgbClr val="D91C06"/>
                </a:solidFill>
              </a:rPr>
              <a:t>and they follow me.” (John 10:27)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7087" r="54899"/>
          <a:stretch>
            <a:fillRect/>
          </a:stretch>
        </p:blipFill>
        <p:spPr>
          <a:xfrm>
            <a:off x="3239" y="0"/>
            <a:ext cx="463226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440" r="8546"/>
          <a:stretch>
            <a:fillRect/>
          </a:stretch>
        </p:blipFill>
        <p:spPr>
          <a:xfrm>
            <a:off x="7556499" y="0"/>
            <a:ext cx="463226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000" y="432804"/>
            <a:ext cx="6800000" cy="1295400"/>
          </a:xfrm>
        </p:spPr>
        <p:txBody>
          <a:bodyPr/>
          <a:lstStyle/>
          <a:p>
            <a:r>
              <a:rPr lang="en-GB" dirty="0">
                <a:solidFill>
                  <a:srgbClr val="F4AF10"/>
                </a:solidFill>
                <a:latin typeface="Aptos Black" panose="020B0004020202020204" pitchFamily="34" charset="0"/>
              </a:rPr>
              <a:t>Word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000" y="1828204"/>
            <a:ext cx="6800000" cy="3471796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A54B0"/>
                </a:solidFill>
              </a:rPr>
              <a:t>“We declare God’s Word lights our path! The Bible guides every step we take, today and always!”</a:t>
            </a:r>
            <a:endParaRPr lang="en-GB" sz="3600" b="1" dirty="0">
              <a:solidFill>
                <a:srgbClr val="0A54B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000" y="5350000"/>
            <a:ext cx="6800000" cy="1308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/>
            <a:r>
              <a:rPr lang="en-US" sz="2400" b="1" dirty="0">
                <a:solidFill>
                  <a:srgbClr val="D91C06"/>
                </a:solidFill>
              </a:rPr>
              <a:t>“Your word is a lamp for my feet, </a:t>
            </a:r>
            <a:br>
              <a:rPr lang="en-US" sz="2400" b="1" dirty="0">
                <a:solidFill>
                  <a:srgbClr val="D91C06"/>
                </a:solidFill>
              </a:rPr>
            </a:br>
            <a:r>
              <a:rPr lang="en-US" sz="2400" b="1" dirty="0">
                <a:solidFill>
                  <a:srgbClr val="D91C06"/>
                </a:solidFill>
              </a:rPr>
              <a:t>a light on my path.” (Psalm 119:105)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" y="183359"/>
            <a:ext cx="1412467" cy="8426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897</Words>
  <Application>Microsoft Office PowerPoint</Application>
  <PresentationFormat>Widescreen</PresentationFormat>
  <Paragraphs>55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Aptos</vt:lpstr>
      <vt:lpstr>Aptos Black</vt:lpstr>
      <vt:lpstr>Aptos Display</vt:lpstr>
      <vt:lpstr>Arial</vt:lpstr>
      <vt:lpstr>Office Theme</vt:lpstr>
      <vt:lpstr>hjk</vt:lpstr>
      <vt:lpstr>Light</vt:lpstr>
      <vt:lpstr>Shine</vt:lpstr>
      <vt:lpstr>Belonging</vt:lpstr>
      <vt:lpstr>Childlike</vt:lpstr>
      <vt:lpstr>Known</vt:lpstr>
      <vt:lpstr>Beloved</vt:lpstr>
      <vt:lpstr>Voice</vt:lpstr>
      <vt:lpstr>Word</vt:lpstr>
      <vt:lpstr>Forgiven</vt:lpstr>
      <vt:lpstr>New</vt:lpstr>
      <vt:lpstr>Temple</vt:lpstr>
      <vt:lpstr>Empowered</vt:lpstr>
      <vt:lpstr>Purpose</vt:lpstr>
      <vt:lpstr>Commissioned</vt:lpstr>
      <vt:lpstr>Presence</vt:lpstr>
      <vt:lpstr>Possible</vt:lpstr>
      <vt:lpstr>Favorite</vt:lpstr>
      <vt:lpstr>hjk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Page</dc:creator>
  <cp:lastModifiedBy>Andy Page</cp:lastModifiedBy>
  <cp:revision>1</cp:revision>
  <dcterms:created xsi:type="dcterms:W3CDTF">2026-08-05T09:30:56Z</dcterms:created>
  <dcterms:modified xsi:type="dcterms:W3CDTF">2026-08-05T10:11:48Z</dcterms:modified>
</cp:coreProperties>
</file>