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06D873-8369-47C5-9EA7-6C4D99788B5D}" v="4" dt="2026-08-04T14:31:32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660"/>
  </p:normalViewPr>
  <p:slideViewPr>
    <p:cSldViewPr snapToGrid="0">
      <p:cViewPr varScale="1">
        <p:scale>
          <a:sx n="80" d="100"/>
          <a:sy n="80" d="100"/>
        </p:scale>
        <p:origin x="52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Page" userId="ad16e8126d08dff9" providerId="LiveId" clId="{A760008E-DCA4-46B3-B937-8C927D9F3521}"/>
    <pc:docChg chg="undo custSel addSld modSld">
      <pc:chgData name="Andy Page" userId="ad16e8126d08dff9" providerId="LiveId" clId="{A760008E-DCA4-46B3-B937-8C927D9F3521}" dt="2026-08-04T14:51:55.404" v="198" actId="207"/>
      <pc:docMkLst>
        <pc:docMk/>
      </pc:docMkLst>
      <pc:sldChg chg="modSp mod">
        <pc:chgData name="Andy Page" userId="ad16e8126d08dff9" providerId="LiveId" clId="{A760008E-DCA4-46B3-B937-8C927D9F3521}" dt="2026-08-04T14:48:48.395" v="186" actId="20577"/>
        <pc:sldMkLst>
          <pc:docMk/>
          <pc:sldMk cId="332046054" sldId="258"/>
        </pc:sldMkLst>
        <pc:spChg chg="mod">
          <ac:chgData name="Andy Page" userId="ad16e8126d08dff9" providerId="LiveId" clId="{A760008E-DCA4-46B3-B937-8C927D9F3521}" dt="2026-08-04T14:48:48.395" v="186" actId="20577"/>
          <ac:spMkLst>
            <pc:docMk/>
            <pc:sldMk cId="332046054" sldId="258"/>
            <ac:spMk id="3" creationId="{D67A0ED7-23B3-3355-52C4-657D640C0566}"/>
          </ac:spMkLst>
        </pc:spChg>
      </pc:sldChg>
      <pc:sldChg chg="modSp add mod">
        <pc:chgData name="Andy Page" userId="ad16e8126d08dff9" providerId="LiveId" clId="{A760008E-DCA4-46B3-B937-8C927D9F3521}" dt="2026-08-04T14:26:58.030" v="15" actId="20577"/>
        <pc:sldMkLst>
          <pc:docMk/>
          <pc:sldMk cId="193698349" sldId="260"/>
        </pc:sldMkLst>
        <pc:spChg chg="mod">
          <ac:chgData name="Andy Page" userId="ad16e8126d08dff9" providerId="LiveId" clId="{A760008E-DCA4-46B3-B937-8C927D9F3521}" dt="2026-08-04T14:25:59.974" v="4" actId="20577"/>
          <ac:spMkLst>
            <pc:docMk/>
            <pc:sldMk cId="193698349" sldId="260"/>
            <ac:spMk id="2" creationId="{75B2E024-DE4B-6C4A-F6DD-DCF626B385E2}"/>
          </ac:spMkLst>
        </pc:spChg>
        <pc:spChg chg="mod">
          <ac:chgData name="Andy Page" userId="ad16e8126d08dff9" providerId="LiveId" clId="{A760008E-DCA4-46B3-B937-8C927D9F3521}" dt="2026-08-04T14:26:58.030" v="15" actId="20577"/>
          <ac:spMkLst>
            <pc:docMk/>
            <pc:sldMk cId="193698349" sldId="260"/>
            <ac:spMk id="3" creationId="{C92406AB-5885-38FF-06F7-6AF0B1631B90}"/>
          </ac:spMkLst>
        </pc:spChg>
        <pc:spChg chg="mod">
          <ac:chgData name="Andy Page" userId="ad16e8126d08dff9" providerId="LiveId" clId="{A760008E-DCA4-46B3-B937-8C927D9F3521}" dt="2026-08-04T14:26:21.487" v="5"/>
          <ac:spMkLst>
            <pc:docMk/>
            <pc:sldMk cId="193698349" sldId="260"/>
            <ac:spMk id="6" creationId="{F561BDBC-398F-599E-C29C-0AC1FC50B1C1}"/>
          </ac:spMkLst>
        </pc:spChg>
      </pc:sldChg>
      <pc:sldChg chg="modSp add mod">
        <pc:chgData name="Andy Page" userId="ad16e8126d08dff9" providerId="LiveId" clId="{A760008E-DCA4-46B3-B937-8C927D9F3521}" dt="2026-08-04T14:28:29.149" v="27" actId="20577"/>
        <pc:sldMkLst>
          <pc:docMk/>
          <pc:sldMk cId="2770051553" sldId="261"/>
        </pc:sldMkLst>
        <pc:spChg chg="mod">
          <ac:chgData name="Andy Page" userId="ad16e8126d08dff9" providerId="LiveId" clId="{A760008E-DCA4-46B3-B937-8C927D9F3521}" dt="2026-08-04T14:27:30.702" v="19" actId="20577"/>
          <ac:spMkLst>
            <pc:docMk/>
            <pc:sldMk cId="2770051553" sldId="261"/>
            <ac:spMk id="2" creationId="{49AFD428-8A68-50AE-8F3F-A32FEDCE4DC8}"/>
          </ac:spMkLst>
        </pc:spChg>
        <pc:spChg chg="mod">
          <ac:chgData name="Andy Page" userId="ad16e8126d08dff9" providerId="LiveId" clId="{A760008E-DCA4-46B3-B937-8C927D9F3521}" dt="2026-08-04T14:28:29.149" v="27" actId="20577"/>
          <ac:spMkLst>
            <pc:docMk/>
            <pc:sldMk cId="2770051553" sldId="261"/>
            <ac:spMk id="3" creationId="{1D3B4A52-226F-DE03-8D2E-F3CFA0CD8313}"/>
          </ac:spMkLst>
        </pc:spChg>
        <pc:spChg chg="mod">
          <ac:chgData name="Andy Page" userId="ad16e8126d08dff9" providerId="LiveId" clId="{A760008E-DCA4-46B3-B937-8C927D9F3521}" dt="2026-08-04T14:27:57.184" v="21" actId="1076"/>
          <ac:spMkLst>
            <pc:docMk/>
            <pc:sldMk cId="2770051553" sldId="261"/>
            <ac:spMk id="6" creationId="{BA803142-BA8C-BFA9-BBDF-6FC8511C35F4}"/>
          </ac:spMkLst>
        </pc:spChg>
      </pc:sldChg>
      <pc:sldChg chg="modSp add mod">
        <pc:chgData name="Andy Page" userId="ad16e8126d08dff9" providerId="LiveId" clId="{A760008E-DCA4-46B3-B937-8C927D9F3521}" dt="2026-08-04T14:30:35.885" v="56" actId="6549"/>
        <pc:sldMkLst>
          <pc:docMk/>
          <pc:sldMk cId="1747709008" sldId="262"/>
        </pc:sldMkLst>
        <pc:spChg chg="mod">
          <ac:chgData name="Andy Page" userId="ad16e8126d08dff9" providerId="LiveId" clId="{A760008E-DCA4-46B3-B937-8C927D9F3521}" dt="2026-08-04T14:29:01.525" v="31" actId="20577"/>
          <ac:spMkLst>
            <pc:docMk/>
            <pc:sldMk cId="1747709008" sldId="262"/>
            <ac:spMk id="2" creationId="{6870D3C4-E2E0-3EE1-F3DA-AF0C436FD4D5}"/>
          </ac:spMkLst>
        </pc:spChg>
        <pc:spChg chg="mod">
          <ac:chgData name="Andy Page" userId="ad16e8126d08dff9" providerId="LiveId" clId="{A760008E-DCA4-46B3-B937-8C927D9F3521}" dt="2026-08-04T14:30:35.885" v="56" actId="6549"/>
          <ac:spMkLst>
            <pc:docMk/>
            <pc:sldMk cId="1747709008" sldId="262"/>
            <ac:spMk id="3" creationId="{483A8C74-EA48-1724-34CB-2A1FE53D07D3}"/>
          </ac:spMkLst>
        </pc:spChg>
        <pc:spChg chg="mod">
          <ac:chgData name="Andy Page" userId="ad16e8126d08dff9" providerId="LiveId" clId="{A760008E-DCA4-46B3-B937-8C927D9F3521}" dt="2026-08-04T14:29:27.677" v="35" actId="1076"/>
          <ac:spMkLst>
            <pc:docMk/>
            <pc:sldMk cId="1747709008" sldId="262"/>
            <ac:spMk id="6" creationId="{D93729D3-A07C-1003-7526-5597F507A79D}"/>
          </ac:spMkLst>
        </pc:spChg>
      </pc:sldChg>
      <pc:sldChg chg="modSp add mod">
        <pc:chgData name="Andy Page" userId="ad16e8126d08dff9" providerId="LiveId" clId="{A760008E-DCA4-46B3-B937-8C927D9F3521}" dt="2026-08-04T14:47:54.305" v="178" actId="20577"/>
        <pc:sldMkLst>
          <pc:docMk/>
          <pc:sldMk cId="4245450045" sldId="263"/>
        </pc:sldMkLst>
        <pc:spChg chg="mod">
          <ac:chgData name="Andy Page" userId="ad16e8126d08dff9" providerId="LiveId" clId="{A760008E-DCA4-46B3-B937-8C927D9F3521}" dt="2026-08-04T14:31:05.797" v="63" actId="20577"/>
          <ac:spMkLst>
            <pc:docMk/>
            <pc:sldMk cId="4245450045" sldId="263"/>
            <ac:spMk id="2" creationId="{A764BEE7-4556-B810-C158-525638B475DB}"/>
          </ac:spMkLst>
        </pc:spChg>
        <pc:spChg chg="mod">
          <ac:chgData name="Andy Page" userId="ad16e8126d08dff9" providerId="LiveId" clId="{A760008E-DCA4-46B3-B937-8C927D9F3521}" dt="2026-08-04T14:47:54.305" v="178" actId="20577"/>
          <ac:spMkLst>
            <pc:docMk/>
            <pc:sldMk cId="4245450045" sldId="263"/>
            <ac:spMk id="3" creationId="{F9746F98-E941-DA94-CD38-BBE7C0BE2AF1}"/>
          </ac:spMkLst>
        </pc:spChg>
        <pc:spChg chg="mod">
          <ac:chgData name="Andy Page" userId="ad16e8126d08dff9" providerId="LiveId" clId="{A760008E-DCA4-46B3-B937-8C927D9F3521}" dt="2026-08-04T14:31:39.100" v="67" actId="1076"/>
          <ac:spMkLst>
            <pc:docMk/>
            <pc:sldMk cId="4245450045" sldId="263"/>
            <ac:spMk id="6" creationId="{0EA074CD-C796-FF41-0787-8647500F83AF}"/>
          </ac:spMkLst>
        </pc:spChg>
      </pc:sldChg>
      <pc:sldChg chg="modSp add mod">
        <pc:chgData name="Andy Page" userId="ad16e8126d08dff9" providerId="LiveId" clId="{A760008E-DCA4-46B3-B937-8C927D9F3521}" dt="2026-08-04T14:33:24.565" v="95" actId="20577"/>
        <pc:sldMkLst>
          <pc:docMk/>
          <pc:sldMk cId="1129742445" sldId="264"/>
        </pc:sldMkLst>
        <pc:spChg chg="mod">
          <ac:chgData name="Andy Page" userId="ad16e8126d08dff9" providerId="LiveId" clId="{A760008E-DCA4-46B3-B937-8C927D9F3521}" dt="2026-08-04T14:32:34.884" v="84" actId="20577"/>
          <ac:spMkLst>
            <pc:docMk/>
            <pc:sldMk cId="1129742445" sldId="264"/>
            <ac:spMk id="2" creationId="{82472DE4-475E-6415-F456-A5F36A2CD1A5}"/>
          </ac:spMkLst>
        </pc:spChg>
        <pc:spChg chg="mod">
          <ac:chgData name="Andy Page" userId="ad16e8126d08dff9" providerId="LiveId" clId="{A760008E-DCA4-46B3-B937-8C927D9F3521}" dt="2026-08-04T14:33:24.565" v="95" actId="20577"/>
          <ac:spMkLst>
            <pc:docMk/>
            <pc:sldMk cId="1129742445" sldId="264"/>
            <ac:spMk id="3" creationId="{30B32840-748C-CC47-CFCC-23BA4343DE16}"/>
          </ac:spMkLst>
        </pc:spChg>
        <pc:spChg chg="mod">
          <ac:chgData name="Andy Page" userId="ad16e8126d08dff9" providerId="LiveId" clId="{A760008E-DCA4-46B3-B937-8C927D9F3521}" dt="2026-08-04T14:32:50.156" v="85"/>
          <ac:spMkLst>
            <pc:docMk/>
            <pc:sldMk cId="1129742445" sldId="264"/>
            <ac:spMk id="6" creationId="{F95A4CE6-4A91-EBEE-9393-848E8A5B92EC}"/>
          </ac:spMkLst>
        </pc:spChg>
      </pc:sldChg>
      <pc:sldChg chg="modSp add mod">
        <pc:chgData name="Andy Page" userId="ad16e8126d08dff9" providerId="LiveId" clId="{A760008E-DCA4-46B3-B937-8C927D9F3521}" dt="2026-08-04T14:34:44.188" v="111" actId="20577"/>
        <pc:sldMkLst>
          <pc:docMk/>
          <pc:sldMk cId="2918934150" sldId="265"/>
        </pc:sldMkLst>
        <pc:spChg chg="mod">
          <ac:chgData name="Andy Page" userId="ad16e8126d08dff9" providerId="LiveId" clId="{A760008E-DCA4-46B3-B937-8C927D9F3521}" dt="2026-08-04T14:33:51.380" v="99" actId="20577"/>
          <ac:spMkLst>
            <pc:docMk/>
            <pc:sldMk cId="2918934150" sldId="265"/>
            <ac:spMk id="2" creationId="{D8D2805D-2C4F-988E-BF46-1F4C983AE827}"/>
          </ac:spMkLst>
        </pc:spChg>
        <pc:spChg chg="mod">
          <ac:chgData name="Andy Page" userId="ad16e8126d08dff9" providerId="LiveId" clId="{A760008E-DCA4-46B3-B937-8C927D9F3521}" dt="2026-08-04T14:34:44.188" v="111" actId="20577"/>
          <ac:spMkLst>
            <pc:docMk/>
            <pc:sldMk cId="2918934150" sldId="265"/>
            <ac:spMk id="3" creationId="{338C0D07-5223-F208-B74A-87BFD897ACD2}"/>
          </ac:spMkLst>
        </pc:spChg>
        <pc:spChg chg="mod">
          <ac:chgData name="Andy Page" userId="ad16e8126d08dff9" providerId="LiveId" clId="{A760008E-DCA4-46B3-B937-8C927D9F3521}" dt="2026-08-04T14:34:11.151" v="101" actId="1076"/>
          <ac:spMkLst>
            <pc:docMk/>
            <pc:sldMk cId="2918934150" sldId="265"/>
            <ac:spMk id="6" creationId="{0A550A56-8DFF-DFF0-DD2F-6C19D53E1D58}"/>
          </ac:spMkLst>
        </pc:spChg>
      </pc:sldChg>
      <pc:sldChg chg="modSp add mod">
        <pc:chgData name="Andy Page" userId="ad16e8126d08dff9" providerId="LiveId" clId="{A760008E-DCA4-46B3-B937-8C927D9F3521}" dt="2026-08-04T14:42:26.146" v="177" actId="1076"/>
        <pc:sldMkLst>
          <pc:docMk/>
          <pc:sldMk cId="1024290608" sldId="266"/>
        </pc:sldMkLst>
        <pc:spChg chg="mod">
          <ac:chgData name="Andy Page" userId="ad16e8126d08dff9" providerId="LiveId" clId="{A760008E-DCA4-46B3-B937-8C927D9F3521}" dt="2026-08-04T14:35:23.988" v="115" actId="20577"/>
          <ac:spMkLst>
            <pc:docMk/>
            <pc:sldMk cId="1024290608" sldId="266"/>
            <ac:spMk id="2" creationId="{79BF39DA-6A0E-ACDF-B787-D2617929EA62}"/>
          </ac:spMkLst>
        </pc:spChg>
        <pc:spChg chg="mod">
          <ac:chgData name="Andy Page" userId="ad16e8126d08dff9" providerId="LiveId" clId="{A760008E-DCA4-46B3-B937-8C927D9F3521}" dt="2026-08-04T14:36:10.804" v="127" actId="20577"/>
          <ac:spMkLst>
            <pc:docMk/>
            <pc:sldMk cId="1024290608" sldId="266"/>
            <ac:spMk id="3" creationId="{3FDC9A6C-66F7-7F39-90FC-5C303FA2A0A8}"/>
          </ac:spMkLst>
        </pc:spChg>
        <pc:spChg chg="mod">
          <ac:chgData name="Andy Page" userId="ad16e8126d08dff9" providerId="LiveId" clId="{A760008E-DCA4-46B3-B937-8C927D9F3521}" dt="2026-08-04T14:42:26.146" v="177" actId="1076"/>
          <ac:spMkLst>
            <pc:docMk/>
            <pc:sldMk cId="1024290608" sldId="266"/>
            <ac:spMk id="6" creationId="{C606EBC3-AC72-D376-2ACE-906D20600D3E}"/>
          </ac:spMkLst>
        </pc:spChg>
      </pc:sldChg>
      <pc:sldChg chg="modSp add mod">
        <pc:chgData name="Andy Page" userId="ad16e8126d08dff9" providerId="LiveId" clId="{A760008E-DCA4-46B3-B937-8C927D9F3521}" dt="2026-08-04T14:51:55.404" v="198" actId="207"/>
        <pc:sldMkLst>
          <pc:docMk/>
          <pc:sldMk cId="2768182333" sldId="267"/>
        </pc:sldMkLst>
        <pc:spChg chg="mod">
          <ac:chgData name="Andy Page" userId="ad16e8126d08dff9" providerId="LiveId" clId="{A760008E-DCA4-46B3-B937-8C927D9F3521}" dt="2026-08-04T14:38:38.956" v="142" actId="20577"/>
          <ac:spMkLst>
            <pc:docMk/>
            <pc:sldMk cId="2768182333" sldId="267"/>
            <ac:spMk id="2" creationId="{E98B09F0-1FD4-8DCE-9979-B6D64273BE81}"/>
          </ac:spMkLst>
        </pc:spChg>
        <pc:spChg chg="mod">
          <ac:chgData name="Andy Page" userId="ad16e8126d08dff9" providerId="LiveId" clId="{A760008E-DCA4-46B3-B937-8C927D9F3521}" dt="2026-08-04T14:51:55.404" v="198" actId="207"/>
          <ac:spMkLst>
            <pc:docMk/>
            <pc:sldMk cId="2768182333" sldId="267"/>
            <ac:spMk id="3" creationId="{4C612B35-23F0-4D6C-74EC-206E22D50B8E}"/>
          </ac:spMkLst>
        </pc:spChg>
        <pc:spChg chg="mod">
          <ac:chgData name="Andy Page" userId="ad16e8126d08dff9" providerId="LiveId" clId="{A760008E-DCA4-46B3-B937-8C927D9F3521}" dt="2026-08-04T14:39:12.772" v="147" actId="1076"/>
          <ac:spMkLst>
            <pc:docMk/>
            <pc:sldMk cId="2768182333" sldId="267"/>
            <ac:spMk id="6" creationId="{FAE7329C-AD12-F580-6A6E-81B2525F5C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05130-05AA-4A2C-BEFD-428C3D27ACA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55D86-282F-4ED9-B99E-45A71799E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98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10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35B83-9A08-020A-0431-0AFC66F5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9780B1-BBAC-05F0-868F-08FA224D2A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3E1D13-E563-10B9-6CA6-036A598AD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3B628-D22F-0673-B59D-E404D366B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49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1865B-6E17-53D0-9D3C-AC95FA1F7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6FA23-CF5F-329C-3DAF-F1A8F8CB4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6892B1-966F-2B70-CE47-D6C28E658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19A31-ED6F-011A-A048-FE3A119E6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23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318B5-202B-974D-E068-DCC3FB37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CBD98C-23DB-F2FB-3E98-94A626890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B9AF3-E8AC-FF22-BF5E-1123D471A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CF6AB-5F9A-BFBB-F31D-6A5F79F8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663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8970-D17B-44BD-B817-4920125A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1AF9CF-C559-288A-E1B4-948E8E364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FE568-6F18-D0ED-F557-789B8397A4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F9D6A-2607-2FE8-52D0-1E69C5AB5A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819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8E6C5-0257-F926-86CC-483F129FE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11520A-5DB7-CE97-B9EA-5C0F7F67A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29505-0C44-E27E-E5B1-FE21B9DF43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71818-44E1-A7EA-1985-A12C9F9B80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672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985B-7A9B-F67D-65C3-FC53E5C61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814282-F5A1-8E7D-B1F7-8A4E697B4D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134C57-20FD-ACFA-0161-36AA3C746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0D9A9-E076-64F5-D99F-7216D4972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739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8DCF5-DE89-D4DB-5619-1EEE90CDD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7B6407-5743-EEEE-8860-791E8D650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FA7C72-E022-3D56-40E5-DB614165C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CA371-E4C1-32E8-E179-D5F10EA2FA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291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5A691-F7DC-5B8A-0B60-925288DCC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B3243D-41A0-2A1E-E2B2-266B01A08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38D7F-B856-CD9E-2FCF-72FEE52CC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76DC7-61BC-4F76-14E0-8AB1D0699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56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9A492-721F-84DC-194B-19E7F31D9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DA68A0-6EA8-84D1-88F5-5CF84BDB5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327AA-EBAF-7D10-61F3-07E4F7E15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A0ECB-011D-04D7-8868-F09C4F1B86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55D86-282F-4ED9-B99E-45A71799ED9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49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CF49B-53D8-5BD2-2409-5B207A647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76209A-94CB-15E2-E924-76BDF682BE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5467A-DB59-1D02-20E3-1F9A27A4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936B8-5FCF-2F2D-CD72-04D7363B8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B591F-5A17-6643-03C8-9156E2E85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21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30CF4-EF10-7117-7194-A041EB3F5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634C1A-88C8-1A30-B0F3-8E5A1CFBB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46D9F-C151-3548-F767-6354FD69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C5623-E653-E11B-35ED-62A620E2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61520-15F4-566E-A9B0-FE1C8A02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72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9FE71-03BC-FCFE-B988-6780C7209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6AC39-E570-8005-FD2F-CEEB17095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9C711-2BC5-A7FD-848E-1D173CFE4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9E185-32B9-2387-A4B3-AF3D302D3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88753-494F-A43D-3021-AC0AE2821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04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7E6D6-8A0D-B042-B536-2FA3C605D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C2183-C2A0-2A2C-8C44-92CD61C5C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8FE89-BF92-8320-5E0D-7AC973E3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0B6AE-0E45-81CB-AC54-AAFCE86F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7D819-0E9B-34AB-2F8E-051AE698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54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62944-F945-E017-A22A-5729BB9DE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1CD4B-8714-57D3-E271-E66AB680E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44D04-E9E5-CD89-5B57-CE31EAF4F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0E33D-B54D-F46C-3419-9CF18ADB7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BA986-F85E-66D6-FA03-C181675F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20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BFC2-A338-18D9-8373-05413E8B1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FA498-78C5-B951-DDB6-297957831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E1860-E517-D34E-B1B4-5BE28886F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B6029-6304-5C3B-563E-AF8E0312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9E730-6E98-25F7-1F4E-9359AE23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FC21D-14DC-A18A-399B-C981D8EC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33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A5722-6040-471D-305D-133CF79D7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2A905-9BB5-4005-B1F1-4B8B59742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17B2D-85DB-0FE5-6887-E89DACAFD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EFA264-F9F1-FBAC-74AA-CE85EB527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9AB764-A52F-17FD-E40B-8395081E2A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FA906C-E29F-13F2-35CE-B30D3295D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98AEF0-CBCF-B771-CC53-720C76EC5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849CD0-F0A2-CA13-64ED-44AFB560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856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4E788-9F0C-385F-BD36-997455029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633455-26CA-B175-F705-0FF8B0230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0B5107-028E-E12C-8BD5-6B841C5B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4D1A46-2C5A-6DBA-3D77-9112FAA87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81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4ED9AE-59DA-FE3A-8777-25578E778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9785D3-8449-DC71-D28D-BEB92287A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47855-41F0-29A7-B81B-F6E72AC5B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40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B6FCE-168F-D481-DC74-0A9ABABC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BE1F4-5D2B-321C-A154-9CB47D246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9BB6F-19C3-332E-4486-BCD48E31C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4B0CE-D8A6-2B9C-808D-95AB485D0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9A34B6-283A-3392-5820-E44300633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90CEA-1EE3-7CD0-696C-FB4174DB5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2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92FC2-21DD-1928-AFE1-095F1753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65352-1555-FCC6-D3A1-1949ADDEA8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4316A5-71FF-B800-7CE3-958AFAF334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296E21-E9AF-4F70-71E1-72B5FFE0B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A5CCC-5A27-7195-B044-375C0DADF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28BE1-2E80-D4BA-6C74-D0B8FB665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38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757776-D21A-9989-F377-B3C4CC8C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32C3D-285F-81F7-394B-ED8DF2E6C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0A0F1-FF64-4C75-ADDD-9B05FDFAD4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3A490C-8EA6-4AB6-BC33-71DBD15BC522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0AE49-0EF3-0302-988A-51B646E6C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C4A82-CAE5-25F1-BAD4-4931A12A9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02581-47CD-4830-A5CE-61F6E68E8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49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D61C2-3F27-B633-AE02-718C2702C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57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518EB-CE86-5C69-7E26-CD42EDCB7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C433F35-810C-419D-C6B2-EF26B992F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6C12DB-FDE1-E373-B221-08490A236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D2805D-2C4F-988E-BF46-1F4C983AE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Holy Spirit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C0D07-5223-F208-B74A-87BFD897AC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the Holy Spirit</a:t>
            </a:r>
            <a:br>
              <a:rPr lang="en-US" sz="3900" b="1" dirty="0"/>
            </a:br>
            <a:r>
              <a:rPr lang="en-US" sz="3900" b="1" dirty="0"/>
              <a:t> poured out on children everywhere.</a:t>
            </a:r>
            <a:br>
              <a:rPr lang="en-US" sz="3900" b="1" dirty="0"/>
            </a:br>
            <a:r>
              <a:rPr lang="en-US" sz="3900" b="1" dirty="0"/>
              <a:t>We will dream dreams </a:t>
            </a:r>
            <a:br>
              <a:rPr lang="en-US" sz="3900" b="1" dirty="0"/>
            </a:br>
            <a:r>
              <a:rPr lang="en-US" sz="3900" b="1" dirty="0"/>
              <a:t>and see visions!"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50A56-8DFF-DFF0-DD2F-6C19D53E1D58}"/>
              </a:ext>
            </a:extLst>
          </p:cNvPr>
          <p:cNvSpPr txBox="1"/>
          <p:nvPr/>
        </p:nvSpPr>
        <p:spPr>
          <a:xfrm>
            <a:off x="5461852" y="2237356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 (Joel 2:28)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93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44FA6-425E-9482-45D9-B4E9C35B0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1B0E8B2-EBC0-9833-1B2A-DBB90A175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6D29E0-420D-A9B5-EF2C-7AA99A850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F39DA-6A0E-ACDF-B787-D2617929E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Revival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DC9A6C-66F7-7F39-90FC-5C303FA2A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revival</a:t>
            </a:r>
            <a:br>
              <a:rPr lang="en-US" sz="3900" b="1" dirty="0"/>
            </a:br>
            <a:r>
              <a:rPr lang="en-US" sz="3900" b="1" dirty="0"/>
              <a:t> among the young.</a:t>
            </a:r>
            <a:br>
              <a:rPr lang="en-US" sz="3900" b="1" dirty="0"/>
            </a:br>
            <a:r>
              <a:rPr lang="en-US" sz="3900" b="1" dirty="0"/>
              <a:t>A mighty harvest rising </a:t>
            </a:r>
            <a:br>
              <a:rPr lang="en-US" sz="3900" b="1" dirty="0"/>
            </a:br>
            <a:r>
              <a:rPr lang="en-US" sz="3900" b="1" dirty="0"/>
              <a:t>across 2 Billion Children!"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06EBC3-AC72-D376-2ACE-906D20600D3E}"/>
              </a:ext>
            </a:extLst>
          </p:cNvPr>
          <p:cNvSpPr txBox="1"/>
          <p:nvPr/>
        </p:nvSpPr>
        <p:spPr>
          <a:xfrm>
            <a:off x="5419853" y="2237356"/>
            <a:ext cx="1352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 (Luke 10:2)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290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EC050-552A-8BC9-78CC-0843A25BB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275C15B-F404-9198-848B-7F9EFF152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71E456-097B-B843-3776-A8CB1A82C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8B09F0-1FD4-8DCE-9979-B6D64273B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2BC’s Vision: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612B35-23F0-4D6C-74EC-206E22D50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322508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 </a:t>
            </a:r>
            <a:r>
              <a:rPr lang="en-US" sz="3900" b="1" dirty="0"/>
              <a:t> "We boldly declare that: </a:t>
            </a:r>
            <a:br>
              <a:rPr lang="en-US" sz="3900" b="1" dirty="0"/>
            </a:br>
            <a:r>
              <a:rPr lang="en-US" sz="3900" b="1" dirty="0"/>
              <a:t>2 Billion Children everywhere</a:t>
            </a:r>
            <a:br>
              <a:rPr lang="en-US" sz="3900" b="1" dirty="0"/>
            </a:br>
            <a:r>
              <a:rPr lang="en-US" sz="3900" b="1" dirty="0"/>
              <a:t> will be hearing the voice of their </a:t>
            </a:r>
            <a:br>
              <a:rPr lang="en-US" sz="3900" b="1" dirty="0"/>
            </a:br>
            <a:r>
              <a:rPr lang="en-US" sz="3900" b="1" dirty="0"/>
              <a:t>Heavenly Father, knowing their </a:t>
            </a:r>
            <a:br>
              <a:rPr lang="en-US" sz="3900" b="1" dirty="0"/>
            </a:br>
            <a:r>
              <a:rPr lang="en-US" sz="3900" b="1" dirty="0"/>
              <a:t>true identity in Christ, and </a:t>
            </a:r>
            <a:br>
              <a:rPr lang="en-US" sz="3900" b="1" dirty="0"/>
            </a:br>
            <a:r>
              <a:rPr lang="en-US" sz="3900" b="1" dirty="0"/>
              <a:t>empowered by the Holy Spirit </a:t>
            </a:r>
            <a:br>
              <a:rPr lang="en-US" sz="3900" b="1" dirty="0"/>
            </a:br>
            <a:r>
              <a:rPr lang="en-US" sz="3900" b="1" dirty="0"/>
              <a:t>to carry His love to every nation, </a:t>
            </a:r>
            <a:br>
              <a:rPr lang="en-US" sz="3900" b="1" dirty="0"/>
            </a:br>
            <a:r>
              <a:rPr lang="en-US" sz="3900" b="1" dirty="0"/>
              <a:t>every home, and every generation!"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E7329C-AD12-F580-6A6E-81B2525F5CC4}"/>
              </a:ext>
            </a:extLst>
          </p:cNvPr>
          <p:cNvSpPr txBox="1"/>
          <p:nvPr/>
        </p:nvSpPr>
        <p:spPr>
          <a:xfrm>
            <a:off x="5389717" y="2237356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(John 10:27)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18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BAF2B9E-CC79-B91D-FF9B-445CDDA3B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5E99B5-564C-2185-5663-04FEC2B85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554B3A-7800-BD14-231A-DD4D99FA4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Salvation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FDAA1-0D66-7596-95C9-B02FF03E4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sz="3900" b="1" dirty="0"/>
              <a:t>"We declare every generation</a:t>
            </a:r>
            <a:br>
              <a:rPr lang="en-GB" sz="3900" b="1" dirty="0"/>
            </a:br>
            <a:r>
              <a:rPr lang="en-GB" sz="3900" b="1" dirty="0"/>
              <a:t> will know Jesus! </a:t>
            </a:r>
            <a:br>
              <a:rPr lang="en-GB" sz="3900" b="1" dirty="0"/>
            </a:br>
            <a:r>
              <a:rPr lang="en-GB" sz="3900" b="1" dirty="0"/>
              <a:t>Sons and daughters will prophesy</a:t>
            </a:r>
            <a:br>
              <a:rPr lang="en-GB" sz="3900" b="1" dirty="0"/>
            </a:br>
            <a:r>
              <a:rPr lang="en-GB" sz="3900" b="1" dirty="0"/>
              <a:t> and dream God-given dreams!"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AA81D6-8CDB-AED9-B98A-963825501174}"/>
              </a:ext>
            </a:extLst>
          </p:cNvPr>
          <p:cNvSpPr txBox="1"/>
          <p:nvPr/>
        </p:nvSpPr>
        <p:spPr>
          <a:xfrm>
            <a:off x="5293184" y="2237356"/>
            <a:ext cx="1605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(Acts 2:17–18)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745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BD261-EA6B-3F40-C30A-154EEC905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E068027-48EC-DD7A-718B-8352B8436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056B67-BDF3-B724-01B0-5ABE6316A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75AEB-B066-F8EB-176A-189E3486C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Protection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7A0ED7-23B3-3355-52C4-657D640C05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"We declare God's angels </a:t>
            </a:r>
            <a:br>
              <a:rPr lang="en-US" sz="3900" b="1" dirty="0"/>
            </a:br>
            <a:r>
              <a:rPr lang="en-US" sz="3900" b="1" dirty="0"/>
              <a:t>are guarding us. </a:t>
            </a:r>
            <a:br>
              <a:rPr lang="en-US" sz="3900" b="1" dirty="0"/>
            </a:br>
            <a:r>
              <a:rPr lang="en-US" sz="3900" b="1" dirty="0"/>
              <a:t>Wherever we go - </a:t>
            </a:r>
            <a:br>
              <a:rPr lang="en-US" sz="3900" b="1" dirty="0"/>
            </a:br>
            <a:r>
              <a:rPr lang="en-US" sz="3900" b="1" dirty="0"/>
              <a:t>we are safe in His hands!"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142C68-A6B2-978E-AE13-A2E8AF351579}"/>
              </a:ext>
            </a:extLst>
          </p:cNvPr>
          <p:cNvSpPr txBox="1"/>
          <p:nvPr/>
        </p:nvSpPr>
        <p:spPr>
          <a:xfrm>
            <a:off x="5293184" y="2237356"/>
            <a:ext cx="1605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(Psalm 91:11)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04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AE174-BF29-1A32-A4A0-B9DE0D3FB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6496E12-62D0-6464-F6AC-9D5FCC266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3A6B46-F4A4-BEB1-E9DB-2677DFFB6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A10C2-26A6-4835-9E86-3FA90FFFD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Healing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77A39-9A1D-1905-3262-4D35E08B8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healing </a:t>
            </a:r>
            <a:br>
              <a:rPr lang="en-US" sz="3900" b="1" dirty="0"/>
            </a:br>
            <a:r>
              <a:rPr lang="en-US" sz="3900" b="1" dirty="0"/>
              <a:t>over every hurt.</a:t>
            </a:r>
            <a:br>
              <a:rPr lang="en-US" sz="3900" b="1" dirty="0"/>
            </a:br>
            <a:r>
              <a:rPr lang="en-US" sz="3900" b="1" dirty="0"/>
              <a:t>God is restoring our hearts</a:t>
            </a:r>
            <a:br>
              <a:rPr lang="en-US" sz="3900" b="1" dirty="0"/>
            </a:br>
            <a:r>
              <a:rPr lang="en-US" sz="3900" b="1" dirty="0"/>
              <a:t> and giving us hope again!"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74DFB3-DB19-B3A8-A51F-FC8B4B9C3521}"/>
              </a:ext>
            </a:extLst>
          </p:cNvPr>
          <p:cNvSpPr txBox="1"/>
          <p:nvPr/>
        </p:nvSpPr>
        <p:spPr>
          <a:xfrm>
            <a:off x="5179683" y="2237356"/>
            <a:ext cx="188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(Jeremiah 30:17)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55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087C4-EE36-905C-7B65-FF9129E8C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F46E7BD-56B9-9BDE-D332-635806978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ECF403-88E5-95C4-6438-4EC7F820B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B2E024-DE4B-6C4A-F6DD-DCF626B385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Education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406AB-5885-38FF-06F7-6AF0B1631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wisdom and</a:t>
            </a:r>
            <a:br>
              <a:rPr lang="en-US" sz="3900" b="1" dirty="0"/>
            </a:br>
            <a:r>
              <a:rPr lang="en-US" sz="3900" b="1" dirty="0"/>
              <a:t> opportunity for every child.</a:t>
            </a:r>
            <a:br>
              <a:rPr lang="en-US" sz="3900" b="1" dirty="0"/>
            </a:br>
            <a:r>
              <a:rPr lang="en-US" sz="3900" b="1" dirty="0"/>
              <a:t>We will learn, grow, </a:t>
            </a:r>
            <a:br>
              <a:rPr lang="en-US" sz="3900" b="1" dirty="0"/>
            </a:br>
            <a:r>
              <a:rPr lang="en-US" sz="3900" b="1" dirty="0"/>
              <a:t>and flourish!"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1BDBC-398F-599E-C29C-0AC1FC50B1C1}"/>
              </a:ext>
            </a:extLst>
          </p:cNvPr>
          <p:cNvSpPr txBox="1"/>
          <p:nvPr/>
        </p:nvSpPr>
        <p:spPr>
          <a:xfrm>
            <a:off x="5179683" y="2237356"/>
            <a:ext cx="1742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(Proverbs 4:13)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98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8BA78-AAB6-CA2F-4DA0-E38868AE1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868BB40-64A7-7174-483C-0DF919A8A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A67320-827C-468A-7E78-738B898BB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AFD428-8A68-50AE-8F3F-A32FEDCE4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Families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3B4A52-226F-DE03-8D2E-F3CFA0CD8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the hearts of parents </a:t>
            </a:r>
            <a:br>
              <a:rPr lang="en-US" sz="3900" b="1" dirty="0"/>
            </a:br>
            <a:r>
              <a:rPr lang="en-US" sz="3900" b="1" dirty="0"/>
              <a:t>and children turning toward </a:t>
            </a:r>
            <a:br>
              <a:rPr lang="en-US" sz="3900" b="1" dirty="0"/>
            </a:br>
            <a:r>
              <a:rPr lang="en-US" sz="3900" b="1" dirty="0"/>
              <a:t>each other — every home </a:t>
            </a:r>
            <a:br>
              <a:rPr lang="en-US" sz="3900" b="1" dirty="0"/>
            </a:br>
            <a:r>
              <a:rPr lang="en-US" sz="3900" b="1" dirty="0"/>
              <a:t>restored and full of love!"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03142-BA8C-BFA9-BBDF-6FC8511C35F4}"/>
              </a:ext>
            </a:extLst>
          </p:cNvPr>
          <p:cNvSpPr txBox="1"/>
          <p:nvPr/>
        </p:nvSpPr>
        <p:spPr>
          <a:xfrm>
            <a:off x="5336818" y="2237356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(Malachi 4:6)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0051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35A10-8E5F-FAFB-F7E2-C6236A1B0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13C179B-3C9B-277F-1F03-8BA9E4460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51DE26-DDC7-59D5-2C10-CB5DE9B6E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70D3C4-E2E0-3EE1-F3DA-AF0C436FD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Discipleship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3A8C74-EA48-1724-34CB-2A1FE53D0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believers rising up</a:t>
            </a:r>
            <a:br>
              <a:rPr lang="en-US" sz="3900" b="1" dirty="0"/>
            </a:br>
            <a:r>
              <a:rPr lang="en-US" sz="3900" b="1" dirty="0"/>
              <a:t> to reach, teach and </a:t>
            </a:r>
            <a:br>
              <a:rPr lang="en-US" sz="3900" b="1" dirty="0"/>
            </a:br>
            <a:r>
              <a:rPr lang="en-US" sz="3900" b="1" dirty="0"/>
              <a:t>disciple children in every nation.</a:t>
            </a:r>
            <a:br>
              <a:rPr lang="en-US" sz="3900" b="1" dirty="0"/>
            </a:br>
            <a:r>
              <a:rPr lang="en-US" sz="3900" b="1" dirty="0"/>
              <a:t>Jesus is with us!"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3729D3-A07C-1003-7526-5597F507A79D}"/>
              </a:ext>
            </a:extLst>
          </p:cNvPr>
          <p:cNvSpPr txBox="1"/>
          <p:nvPr/>
        </p:nvSpPr>
        <p:spPr>
          <a:xfrm>
            <a:off x="4975437" y="2237356"/>
            <a:ext cx="224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 (Matthew 28:19–20)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709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108BB-0944-E777-CFC9-870D29330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E3355D4-108B-F51B-A209-86495A9C4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55D2CA-EE47-62BF-F6F3-81D330981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64BEE7-4556-B810-C158-525638B47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Church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746F98-E941-DA94-CD38-BBE7C0BE2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churches welcoming children with open arms. </a:t>
            </a:r>
            <a:br>
              <a:rPr lang="en-US" sz="3900" b="1" dirty="0"/>
            </a:br>
            <a:r>
              <a:rPr lang="en-US" sz="3900" b="1" dirty="0"/>
              <a:t>The Kingdom of Heaven </a:t>
            </a:r>
            <a:br>
              <a:rPr lang="en-US" sz="3900" b="1" dirty="0"/>
            </a:br>
            <a:r>
              <a:rPr lang="en-US" sz="3900" b="1" dirty="0"/>
              <a:t>belongs to us!"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074CD-C796-FF41-0787-8647500F83AF}"/>
              </a:ext>
            </a:extLst>
          </p:cNvPr>
          <p:cNvSpPr txBox="1"/>
          <p:nvPr/>
        </p:nvSpPr>
        <p:spPr>
          <a:xfrm>
            <a:off x="5345634" y="2237356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 (Mark 10:14)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450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E6B26-64D8-4939-10A5-583FAF73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98E9E20-2009-7E06-2029-27DA9B2CA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6139"/>
          <a:stretch>
            <a:fillRect/>
          </a:stretch>
        </p:blipFill>
        <p:spPr>
          <a:xfrm>
            <a:off x="9416954" y="0"/>
            <a:ext cx="277504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A4ED3A-BB3D-D23D-D773-D17D30D30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60229"/>
          <a:stretch>
            <a:fillRect/>
          </a:stretch>
        </p:blipFill>
        <p:spPr>
          <a:xfrm>
            <a:off x="0" y="0"/>
            <a:ext cx="323451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472DE4-475E-6415-F456-A5F36A2CD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907"/>
            <a:ext cx="9144000" cy="186655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Justice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32840-748C-CC47-CFCC-23BA4343D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8581"/>
            <a:ext cx="9195024" cy="2645691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US" sz="3900" b="1" dirty="0"/>
              <a:t> "We declare justice</a:t>
            </a:r>
            <a:br>
              <a:rPr lang="en-US" sz="3900" b="1" dirty="0"/>
            </a:br>
            <a:r>
              <a:rPr lang="en-US" sz="3900" b="1" dirty="0"/>
              <a:t> for every vulnerable child.</a:t>
            </a:r>
            <a:br>
              <a:rPr lang="en-US" sz="3900" b="1" dirty="0"/>
            </a:br>
            <a:r>
              <a:rPr lang="en-US" sz="3900" b="1" dirty="0"/>
              <a:t>Defended, seen, </a:t>
            </a:r>
            <a:br>
              <a:rPr lang="en-US" sz="3900" b="1" dirty="0"/>
            </a:br>
            <a:r>
              <a:rPr lang="en-US" sz="3900" b="1" dirty="0"/>
              <a:t>and cared for!"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A4CE6-4A91-EBEE-9393-848E8A5B92EC}"/>
              </a:ext>
            </a:extLst>
          </p:cNvPr>
          <p:cNvSpPr txBox="1"/>
          <p:nvPr/>
        </p:nvSpPr>
        <p:spPr>
          <a:xfrm>
            <a:off x="5345634" y="2237356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 (Isaiah 1:17)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742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370</Words>
  <Application>Microsoft Office PowerPoint</Application>
  <PresentationFormat>Widescreen</PresentationFormat>
  <Paragraphs>43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Salvation</vt:lpstr>
      <vt:lpstr>Protection</vt:lpstr>
      <vt:lpstr>Healing</vt:lpstr>
      <vt:lpstr>Education</vt:lpstr>
      <vt:lpstr>Families</vt:lpstr>
      <vt:lpstr>Discipleship</vt:lpstr>
      <vt:lpstr>Church</vt:lpstr>
      <vt:lpstr>Justice</vt:lpstr>
      <vt:lpstr>Holy Spirit</vt:lpstr>
      <vt:lpstr>Revival</vt:lpstr>
      <vt:lpstr>2BC’s Vision: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Page</dc:creator>
  <cp:lastModifiedBy>Andy Page</cp:lastModifiedBy>
  <cp:revision>1</cp:revision>
  <dcterms:created xsi:type="dcterms:W3CDTF">2026-08-04T14:06:52Z</dcterms:created>
  <dcterms:modified xsi:type="dcterms:W3CDTF">2026-08-04T14:51:58Z</dcterms:modified>
</cp:coreProperties>
</file>